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48"/>
  </p:notesMasterIdLst>
  <p:handoutMasterIdLst>
    <p:handoutMasterId r:id="rId49"/>
  </p:handoutMasterIdLst>
  <p:sldIdLst>
    <p:sldId id="256" r:id="rId5"/>
    <p:sldId id="275" r:id="rId6"/>
    <p:sldId id="276" r:id="rId7"/>
    <p:sldId id="277" r:id="rId8"/>
    <p:sldId id="280" r:id="rId9"/>
    <p:sldId id="279" r:id="rId10"/>
    <p:sldId id="287" r:id="rId11"/>
    <p:sldId id="285" r:id="rId12"/>
    <p:sldId id="283" r:id="rId13"/>
    <p:sldId id="281" r:id="rId14"/>
    <p:sldId id="282" r:id="rId15"/>
    <p:sldId id="286" r:id="rId16"/>
    <p:sldId id="284" r:id="rId17"/>
    <p:sldId id="288" r:id="rId18"/>
    <p:sldId id="289" r:id="rId19"/>
    <p:sldId id="290" r:id="rId20"/>
    <p:sldId id="291" r:id="rId21"/>
    <p:sldId id="293" r:id="rId22"/>
    <p:sldId id="295" r:id="rId23"/>
    <p:sldId id="294" r:id="rId24"/>
    <p:sldId id="292" r:id="rId25"/>
    <p:sldId id="296" r:id="rId26"/>
    <p:sldId id="297" r:id="rId27"/>
    <p:sldId id="298" r:id="rId28"/>
    <p:sldId id="299" r:id="rId29"/>
    <p:sldId id="316" r:id="rId30"/>
    <p:sldId id="306" r:id="rId31"/>
    <p:sldId id="300" r:id="rId32"/>
    <p:sldId id="301" r:id="rId33"/>
    <p:sldId id="302" r:id="rId34"/>
    <p:sldId id="303" r:id="rId35"/>
    <p:sldId id="304" r:id="rId36"/>
    <p:sldId id="305" r:id="rId37"/>
    <p:sldId id="307" r:id="rId38"/>
    <p:sldId id="308" r:id="rId39"/>
    <p:sldId id="309" r:id="rId40"/>
    <p:sldId id="310" r:id="rId41"/>
    <p:sldId id="314" r:id="rId42"/>
    <p:sldId id="313" r:id="rId43"/>
    <p:sldId id="312" r:id="rId44"/>
    <p:sldId id="311" r:id="rId45"/>
    <p:sldId id="315" r:id="rId46"/>
    <p:sldId id="274" r:id="rId47"/>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84E417A-CFD4-47DD-956F-E2E5CAF5C6DD}">
          <p14:sldIdLst>
            <p14:sldId id="256"/>
            <p14:sldId id="275"/>
          </p14:sldIdLst>
        </p14:section>
        <p14:section name="Introduction" id="{C57500AA-DF2D-4C92-ACBD-20692139F692}">
          <p14:sldIdLst>
            <p14:sldId id="276"/>
            <p14:sldId id="277"/>
          </p14:sldIdLst>
        </p14:section>
        <p14:section name="Detail of Application" id="{C2B80C66-3CD1-4400-9999-C809D5DC6261}">
          <p14:sldIdLst>
            <p14:sldId id="280"/>
            <p14:sldId id="279"/>
          </p14:sldIdLst>
        </p14:section>
        <p14:section name="Login and Signup Activity" id="{1CDB9977-E491-44FE-88EB-AAB8F050D817}">
          <p14:sldIdLst>
            <p14:sldId id="287"/>
            <p14:sldId id="285"/>
            <p14:sldId id="283"/>
            <p14:sldId id="281"/>
            <p14:sldId id="282"/>
            <p14:sldId id="286"/>
          </p14:sldIdLst>
        </p14:section>
        <p14:section name="Main Activity" id="{4E5D8FD7-BA16-4692-B32B-017390694928}">
          <p14:sldIdLst>
            <p14:sldId id="284"/>
            <p14:sldId id="288"/>
            <p14:sldId id="289"/>
          </p14:sldIdLst>
        </p14:section>
        <p14:section name="Daily Attendance" id="{566544A4-5032-4985-9446-8F8FBE80B94A}">
          <p14:sldIdLst>
            <p14:sldId id="290"/>
            <p14:sldId id="291"/>
            <p14:sldId id="293"/>
            <p14:sldId id="295"/>
            <p14:sldId id="294"/>
          </p14:sldIdLst>
        </p14:section>
        <p14:section name="Mission Activity" id="{0002155B-8B6A-4818-9A6A-A4F7DC1F91BB}">
          <p14:sldIdLst>
            <p14:sldId id="292"/>
            <p14:sldId id="296"/>
            <p14:sldId id="297"/>
            <p14:sldId id="298"/>
            <p14:sldId id="299"/>
            <p14:sldId id="316"/>
            <p14:sldId id="306"/>
          </p14:sldIdLst>
        </p14:section>
        <p14:section name="Mission Result Activity" id="{0CACC8B3-6AF1-4A07-8A6C-010A811C597B}">
          <p14:sldIdLst>
            <p14:sldId id="300"/>
            <p14:sldId id="301"/>
            <p14:sldId id="302"/>
            <p14:sldId id="303"/>
            <p14:sldId id="304"/>
          </p14:sldIdLst>
        </p14:section>
        <p14:section name="Question Book Activity" id="{AE90E763-6C6A-475A-8D2F-8DD4CAAFA612}">
          <p14:sldIdLst>
            <p14:sldId id="305"/>
            <p14:sldId id="307"/>
            <p14:sldId id="308"/>
            <p14:sldId id="309"/>
          </p14:sldIdLst>
        </p14:section>
        <p14:section name="TimerActivity" id="{5DE40C6B-C651-4D2E-8970-2A305EC9C7D0}">
          <p14:sldIdLst>
            <p14:sldId id="310"/>
            <p14:sldId id="314"/>
          </p14:sldIdLst>
        </p14:section>
        <p14:section name="CompetitionStart Activity" id="{C0AA10F4-2D0C-4D72-B47F-62E688369114}">
          <p14:sldIdLst>
            <p14:sldId id="313"/>
          </p14:sldIdLst>
        </p14:section>
        <p14:section name="ComprtitionActivity" id="{C59C9521-5821-440F-9A69-699401E6B7CA}">
          <p14:sldIdLst>
            <p14:sldId id="312"/>
          </p14:sldIdLst>
        </p14:section>
        <p14:section name="Achiecvement Activity" id="{85400434-408D-4F5E-A801-6577A04E37DF}">
          <p14:sldIdLst>
            <p14:sldId id="311"/>
            <p14:sldId id="315"/>
            <p14:sldId id="2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45" autoAdjust="0"/>
    <p:restoredTop sz="94650" autoAdjust="0"/>
  </p:normalViewPr>
  <p:slideViewPr>
    <p:cSldViewPr snapToGrid="0" snapToObjects="1">
      <p:cViewPr>
        <p:scale>
          <a:sx n="85" d="100"/>
          <a:sy n="85" d="100"/>
        </p:scale>
        <p:origin x="51" y="50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8" d="100"/>
          <a:sy n="88" d="100"/>
        </p:scale>
        <p:origin x="379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CB094EB-4B78-4970-B138-CA4BE8A2CD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08468917-E11B-4210-AA51-E7444FA22D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318390-DB20-413E-BCB7-542A3B47C71E}" type="datetime1">
              <a:rPr lang="zh-CN" altLang="en-US" smtClean="0">
                <a:latin typeface="Microsoft YaHei UI" panose="020B0503020204020204" pitchFamily="34" charset="-122"/>
                <a:ea typeface="Microsoft YaHei UI" panose="020B0503020204020204" pitchFamily="34" charset="-122"/>
              </a:rPr>
              <a:t>2020/5/2</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25670A4B-42F1-4E19-A983-F03D817411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36010205-51F5-4542-BE03-6BED888F61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13B700-690D-4E55-976C-856BE043C8E0}"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49958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E98E5DA2-FC0F-4CC9-8A3E-E74DFAC6E1F9}" type="datetime1">
              <a:rPr lang="zh-CN" altLang="en-US" smtClean="0"/>
              <a:pPr/>
              <a:t>2020/5/2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BCD3AD45-4496-421F-901C-799CC59057D2}" type="slidenum">
              <a:rPr lang="en-US" altLang="zh-CN" noProof="0" smtClean="0"/>
              <a:pPr/>
              <a:t>‹#›</a:t>
            </a:fld>
            <a:endParaRPr lang="zh-CN" altLang="en-US" noProof="0"/>
          </a:p>
        </p:txBody>
      </p:sp>
    </p:spTree>
    <p:extLst>
      <p:ext uri="{BB962C8B-B14F-4D97-AF65-F5344CB8AC3E}">
        <p14:creationId xmlns:p14="http://schemas.microsoft.com/office/powerpoint/2010/main" val="117411055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CD3AD45-4496-421F-901C-799CC59057D2}" type="slidenum">
              <a:rPr lang="en-US" altLang="zh-CN" smtClean="0"/>
              <a:pPr/>
              <a:t>1</a:t>
            </a:fld>
            <a:endParaRPr lang="zh-CN" altLang="en-US"/>
          </a:p>
        </p:txBody>
      </p:sp>
    </p:spTree>
    <p:extLst>
      <p:ext uri="{BB962C8B-B14F-4D97-AF65-F5344CB8AC3E}">
        <p14:creationId xmlns:p14="http://schemas.microsoft.com/office/powerpoint/2010/main" val="1048612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CD3AD45-4496-421F-901C-799CC59057D2}" type="slidenum">
              <a:rPr lang="en-US" altLang="zh-CN" smtClean="0"/>
              <a:pPr/>
              <a:t>43</a:t>
            </a:fld>
            <a:endParaRPr lang="zh-CN" altLang="en-US"/>
          </a:p>
        </p:txBody>
      </p:sp>
    </p:spTree>
    <p:extLst>
      <p:ext uri="{BB962C8B-B14F-4D97-AF65-F5344CB8AC3E}">
        <p14:creationId xmlns:p14="http://schemas.microsoft.com/office/powerpoint/2010/main" val="465776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7" name="图片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ctrTitle"/>
          </p:nvPr>
        </p:nvSpPr>
        <p:spPr>
          <a:xfrm>
            <a:off x="3962399" y="1964267"/>
            <a:ext cx="7197726" cy="2421464"/>
          </a:xfrm>
        </p:spPr>
        <p:txBody>
          <a:bodyPr rtlCol="0" anchor="b">
            <a:normAutofit/>
          </a:bodyPr>
          <a:lstStyle>
            <a:lvl1pPr algn="r">
              <a:defRPr sz="4800">
                <a:effectLst/>
              </a:defRPr>
            </a:lvl1pPr>
          </a:lstStyle>
          <a:p>
            <a:pPr rtl="0"/>
            <a:r>
              <a:rPr lang="zh-CN" altLang="en-US" noProof="0"/>
              <a:t>单击此处编辑母版标题样式</a:t>
            </a:r>
          </a:p>
        </p:txBody>
      </p:sp>
      <p:sp>
        <p:nvSpPr>
          <p:cNvPr id="3" name="副标题 2"/>
          <p:cNvSpPr>
            <a:spLocks noGrp="1"/>
          </p:cNvSpPr>
          <p:nvPr>
            <p:ph type="subTitle" idx="1" hasCustomPrompt="1"/>
          </p:nvPr>
        </p:nvSpPr>
        <p:spPr>
          <a:xfrm>
            <a:off x="3962399" y="4385732"/>
            <a:ext cx="7197726" cy="1405467"/>
          </a:xfrm>
        </p:spPr>
        <p:txBody>
          <a:bodyPr rtlCol="0"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noProof="0"/>
              <a:t>单击以编辑母版副标题样式</a:t>
            </a:r>
          </a:p>
        </p:txBody>
      </p:sp>
      <p:sp>
        <p:nvSpPr>
          <p:cNvPr id="4" name="日期占位符 3"/>
          <p:cNvSpPr>
            <a:spLocks noGrp="1"/>
          </p:cNvSpPr>
          <p:nvPr>
            <p:ph type="dt" sz="half" idx="10"/>
          </p:nvPr>
        </p:nvSpPr>
        <p:spPr>
          <a:xfrm>
            <a:off x="8932558" y="5870575"/>
            <a:ext cx="1600200" cy="377825"/>
          </a:xfrm>
        </p:spPr>
        <p:txBody>
          <a:bodyPr rtlCol="0"/>
          <a:lstStyle/>
          <a:p>
            <a:pPr rtl="0"/>
            <a:fld id="{EE5E95BD-07EC-43D4-B667-8EBCE65D8655}" type="datetime1">
              <a:rPr lang="zh-CN" altLang="en-US" noProof="0" smtClean="0"/>
              <a:t>2020/5/2</a:t>
            </a:fld>
            <a:endParaRPr lang="zh-CN" altLang="en-US" noProof="0"/>
          </a:p>
        </p:txBody>
      </p:sp>
      <p:sp>
        <p:nvSpPr>
          <p:cNvPr id="5" name="页脚占位符 4"/>
          <p:cNvSpPr>
            <a:spLocks noGrp="1"/>
          </p:cNvSpPr>
          <p:nvPr>
            <p:ph type="ftr" sz="quarter" idx="11"/>
          </p:nvPr>
        </p:nvSpPr>
        <p:spPr>
          <a:xfrm>
            <a:off x="3962399" y="5870575"/>
            <a:ext cx="4893958" cy="377825"/>
          </a:xfrm>
        </p:spPr>
        <p:txBody>
          <a:bodyPr rtlCol="0"/>
          <a:lstStyle/>
          <a:p>
            <a:pPr rtl="0"/>
            <a:endParaRPr lang="zh-CN" altLang="en-US" noProof="0"/>
          </a:p>
        </p:txBody>
      </p:sp>
      <p:sp>
        <p:nvSpPr>
          <p:cNvPr id="6" name="幻灯片编号占位符 5"/>
          <p:cNvSpPr>
            <a:spLocks noGrp="1"/>
          </p:cNvSpPr>
          <p:nvPr>
            <p:ph type="sldNum" sz="quarter" idx="12"/>
          </p:nvPr>
        </p:nvSpPr>
        <p:spPr>
          <a:xfrm>
            <a:off x="10608958" y="5870575"/>
            <a:ext cx="551167" cy="377825"/>
          </a:xfrm>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pic>
        <p:nvPicPr>
          <p:cNvPr id="8" name="图片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0" y="4732865"/>
            <a:ext cx="10131427" cy="566738"/>
          </a:xfrm>
        </p:spPr>
        <p:txBody>
          <a:bodyPr rtlCol="0" anchor="b">
            <a:normAutofit/>
          </a:bodyPr>
          <a:lstStyle>
            <a:lvl1pPr algn="l">
              <a:defRPr sz="2400" b="0"/>
            </a:lvl1pPr>
          </a:lstStyle>
          <a:p>
            <a:pPr rtl="0"/>
            <a:r>
              <a:rPr lang="zh-CN" altLang="en-US" noProof="0"/>
              <a:t>单击此处编辑母版标题样式</a:t>
            </a:r>
          </a:p>
        </p:txBody>
      </p:sp>
      <p:sp>
        <p:nvSpPr>
          <p:cNvPr id="3" name="图片占位符 2"/>
          <p:cNvSpPr>
            <a:spLocks noGrp="1" noChangeAspect="1"/>
          </p:cNvSpPr>
          <p:nvPr>
            <p:ph type="pic" idx="1" hasCustomPrompt="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单击图标以添加图片</a:t>
            </a:r>
          </a:p>
        </p:txBody>
      </p:sp>
      <p:sp>
        <p:nvSpPr>
          <p:cNvPr id="4" name="文本占位符 3"/>
          <p:cNvSpPr>
            <a:spLocks noGrp="1"/>
          </p:cNvSpPr>
          <p:nvPr>
            <p:ph type="body" sz="half" idx="2" hasCustomPrompt="1"/>
          </p:nvPr>
        </p:nvSpPr>
        <p:spPr>
          <a:xfrm>
            <a:off x="685800" y="5299603"/>
            <a:ext cx="10131427" cy="49371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p>
            <a:pPr rtl="0"/>
            <a:fld id="{7437D2C4-0BE4-4223-AF94-1D74C0106AB2}" type="datetime1">
              <a:rPr lang="zh-CN" altLang="en-US" noProof="0" smtClean="0"/>
              <a:t>2020/5/2</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文字">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1" y="609601"/>
            <a:ext cx="10131427" cy="3124199"/>
          </a:xfrm>
        </p:spPr>
        <p:txBody>
          <a:bodyPr rtlCol="0" anchor="ctr">
            <a:normAutofit/>
          </a:bodyPr>
          <a:lstStyle>
            <a:lvl1pPr algn="l">
              <a:defRPr sz="3200" b="0" cap="none"/>
            </a:lvl1pPr>
          </a:lstStyle>
          <a:p>
            <a:pPr rtl="0"/>
            <a:r>
              <a:rPr lang="zh-CN" altLang="en-US" noProof="0"/>
              <a:t>单击此处编辑母版标题样式</a:t>
            </a:r>
          </a:p>
        </p:txBody>
      </p:sp>
      <p:sp>
        <p:nvSpPr>
          <p:cNvPr id="3" name="文本占位符 2"/>
          <p:cNvSpPr>
            <a:spLocks noGrp="1"/>
          </p:cNvSpPr>
          <p:nvPr>
            <p:ph type="body" idx="1" hasCustomPrompt="1"/>
          </p:nvPr>
        </p:nvSpPr>
        <p:spPr>
          <a:xfrm>
            <a:off x="685800" y="4343400"/>
            <a:ext cx="10131428"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p>
            <a:pPr rtl="0"/>
            <a:fld id="{686B4AE2-9E0C-4B63-99E7-57C1BA294778}" type="datetime1">
              <a:rPr lang="zh-CN" altLang="en-US" noProof="0" smtClean="0"/>
              <a:t>2020/5/2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述">
    <p:spTree>
      <p:nvGrpSpPr>
        <p:cNvPr id="1" name=""/>
        <p:cNvGrpSpPr/>
        <p:nvPr/>
      </p:nvGrpSpPr>
      <p:grpSpPr>
        <a:xfrm>
          <a:off x="0" y="0"/>
          <a:ext cx="0" cy="0"/>
          <a:chOff x="0" y="0"/>
          <a:chExt cx="0" cy="0"/>
        </a:xfrm>
      </p:grpSpPr>
      <p:pic>
        <p:nvPicPr>
          <p:cNvPr id="11" name="图片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文本框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dirty="0">
                <a:solidFill>
                  <a:schemeClr val="tx1"/>
                </a:solidFill>
                <a:effectLst/>
                <a:latin typeface="Microsoft YaHei UI" panose="020B0503020204020204" pitchFamily="34" charset="-122"/>
                <a:ea typeface="Microsoft YaHei UI" panose="020B0503020204020204" pitchFamily="34" charset="-122"/>
              </a:rPr>
              <a:t>”</a:t>
            </a:r>
          </a:p>
        </p:txBody>
      </p:sp>
      <p:sp>
        <p:nvSpPr>
          <p:cNvPr id="14" name="文本框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dirty="0">
                <a:solidFill>
                  <a:schemeClr val="tx1"/>
                </a:solidFill>
                <a:effectLst/>
                <a:latin typeface="Microsoft YaHei UI" panose="020B0503020204020204" pitchFamily="34" charset="-122"/>
                <a:ea typeface="Microsoft YaHei UI" panose="020B0503020204020204" pitchFamily="34" charset="-122"/>
              </a:rPr>
              <a:t>“</a:t>
            </a:r>
          </a:p>
        </p:txBody>
      </p:sp>
      <p:sp>
        <p:nvSpPr>
          <p:cNvPr id="16" name="标题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zh-CN" altLang="en-US" noProof="0"/>
              <a:t>单击此处编辑母版标题样式</a:t>
            </a:r>
            <a:endParaRPr lang="zh-CN" altLang="en-US" noProof="0" dirty="0"/>
          </a:p>
        </p:txBody>
      </p:sp>
      <p:sp>
        <p:nvSpPr>
          <p:cNvPr id="10" name="文本占位符 9"/>
          <p:cNvSpPr>
            <a:spLocks noGrp="1"/>
          </p:cNvSpPr>
          <p:nvPr>
            <p:ph type="body" sz="quarter" idx="13" hasCustomPrompt="1"/>
          </p:nvPr>
        </p:nvSpPr>
        <p:spPr>
          <a:xfrm>
            <a:off x="1097875" y="3352800"/>
            <a:ext cx="9339184" cy="381000"/>
          </a:xfrm>
        </p:spPr>
        <p:txBody>
          <a:bodyPr rtlCol="0"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zh-CN" altLang="en-US" noProof="0" dirty="0"/>
              <a:t>编辑母版文本样式</a:t>
            </a:r>
          </a:p>
        </p:txBody>
      </p:sp>
      <p:sp>
        <p:nvSpPr>
          <p:cNvPr id="3" name="文本占位符 2"/>
          <p:cNvSpPr>
            <a:spLocks noGrp="1"/>
          </p:cNvSpPr>
          <p:nvPr>
            <p:ph type="body" idx="1" hasCustomPrompt="1"/>
          </p:nvPr>
        </p:nvSpPr>
        <p:spPr>
          <a:xfrm>
            <a:off x="687465" y="4343400"/>
            <a:ext cx="10152367"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p>
            <a:pPr rtl="0"/>
            <a:fld id="{AB0E2DD7-E8C7-4C98-9D7B-DC8F89C38ACA}" type="datetime1">
              <a:rPr lang="zh-CN" altLang="en-US" noProof="0" smtClean="0"/>
              <a:t>2020/5/2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2" y="3308581"/>
            <a:ext cx="10131425" cy="1468800"/>
          </a:xfrm>
        </p:spPr>
        <p:txBody>
          <a:bodyPr rtlCol="0" anchor="b">
            <a:normAutofit/>
          </a:bodyPr>
          <a:lstStyle>
            <a:lvl1pPr algn="l">
              <a:defRPr sz="3200" b="0" cap="none"/>
            </a:lvl1pPr>
          </a:lstStyle>
          <a:p>
            <a:pPr rtl="0"/>
            <a:r>
              <a:rPr lang="zh-CN" altLang="en-US" noProof="0"/>
              <a:t>单击此处编辑母版标题样式</a:t>
            </a:r>
          </a:p>
        </p:txBody>
      </p:sp>
      <p:sp>
        <p:nvSpPr>
          <p:cNvPr id="3" name="文本占位符 2"/>
          <p:cNvSpPr>
            <a:spLocks noGrp="1"/>
          </p:cNvSpPr>
          <p:nvPr>
            <p:ph type="body" idx="1" hasCustomPrompt="1"/>
          </p:nvPr>
        </p:nvSpPr>
        <p:spPr>
          <a:xfrm>
            <a:off x="685801" y="4777381"/>
            <a:ext cx="10131426"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p>
            <a:pPr rtl="0"/>
            <a:fld id="{356E2FDE-48E1-46C2-A77A-CDC318B7900C}" type="datetime1">
              <a:rPr lang="zh-CN" altLang="en-US" noProof="0" smtClean="0"/>
              <a:t>2020/5/2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名片">
    <p:spTree>
      <p:nvGrpSpPr>
        <p:cNvPr id="1" name=""/>
        <p:cNvGrpSpPr/>
        <p:nvPr/>
      </p:nvGrpSpPr>
      <p:grpSpPr>
        <a:xfrm>
          <a:off x="0" y="0"/>
          <a:ext cx="0" cy="0"/>
          <a:chOff x="0" y="0"/>
          <a:chExt cx="0" cy="0"/>
        </a:xfrm>
      </p:grpSpPr>
      <p:pic>
        <p:nvPicPr>
          <p:cNvPr id="11" name="图片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文本框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a:solidFill>
                  <a:schemeClr val="tx1"/>
                </a:solidFill>
                <a:effectLst/>
                <a:latin typeface="Microsoft YaHei UI" panose="020B0503020204020204" pitchFamily="34" charset="-122"/>
                <a:ea typeface="Microsoft YaHei UI" panose="020B0503020204020204" pitchFamily="34" charset="-122"/>
              </a:rPr>
              <a:t>”</a:t>
            </a:r>
          </a:p>
        </p:txBody>
      </p:sp>
      <p:sp>
        <p:nvSpPr>
          <p:cNvPr id="14" name="文本框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dirty="0">
                <a:solidFill>
                  <a:schemeClr val="tx1"/>
                </a:solidFill>
                <a:effectLst/>
                <a:latin typeface="Microsoft YaHei UI" panose="020B0503020204020204" pitchFamily="34" charset="-122"/>
                <a:ea typeface="Microsoft YaHei UI" panose="020B0503020204020204" pitchFamily="34" charset="-122"/>
              </a:rPr>
              <a:t>“</a:t>
            </a:r>
          </a:p>
        </p:txBody>
      </p:sp>
      <p:sp>
        <p:nvSpPr>
          <p:cNvPr id="16" name="标题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zh-CN" altLang="en-US" noProof="0"/>
              <a:t>单击此处编辑母版标题样式</a:t>
            </a:r>
          </a:p>
        </p:txBody>
      </p:sp>
      <p:sp>
        <p:nvSpPr>
          <p:cNvPr id="10" name="文本占位符 9"/>
          <p:cNvSpPr>
            <a:spLocks noGrp="1"/>
          </p:cNvSpPr>
          <p:nvPr>
            <p:ph type="body" sz="quarter" idx="13" hasCustomPrompt="1"/>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rtl="0">
              <a:spcBef>
                <a:spcPct val="0"/>
              </a:spcBef>
              <a:buNone/>
            </a:pPr>
            <a:r>
              <a:rPr lang="zh-CN" altLang="en-US" noProof="0"/>
              <a:t>编辑母版文本样式</a:t>
            </a:r>
          </a:p>
        </p:txBody>
      </p:sp>
      <p:sp>
        <p:nvSpPr>
          <p:cNvPr id="3" name="文本占位符 2"/>
          <p:cNvSpPr>
            <a:spLocks noGrp="1"/>
          </p:cNvSpPr>
          <p:nvPr>
            <p:ph type="body" idx="1" hasCustomPrompt="1"/>
          </p:nvPr>
        </p:nvSpPr>
        <p:spPr>
          <a:xfrm>
            <a:off x="685799" y="4775200"/>
            <a:ext cx="10135436" cy="10160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p>
            <a:pPr rtl="0"/>
            <a:fld id="{53FDFA51-892A-4301-9ACF-808ECEEBA134}" type="datetime1">
              <a:rPr lang="zh-CN" altLang="en-US" noProof="0" smtClean="0"/>
              <a:t>2020/5/2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或 False">
    <p:spTree>
      <p:nvGrpSpPr>
        <p:cNvPr id="1" name=""/>
        <p:cNvGrpSpPr/>
        <p:nvPr/>
      </p:nvGrpSpPr>
      <p:grpSpPr>
        <a:xfrm>
          <a:off x="0" y="0"/>
          <a:ext cx="0" cy="0"/>
          <a:chOff x="0" y="0"/>
          <a:chExt cx="0" cy="0"/>
        </a:xfrm>
      </p:grpSpPr>
      <p:pic>
        <p:nvPicPr>
          <p:cNvPr id="8" name="图片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rtl="0"/>
            <a:r>
              <a:rPr lang="zh-CN" altLang="en-US" noProof="0"/>
              <a:t>单击此处编辑母版标题样式</a:t>
            </a:r>
          </a:p>
        </p:txBody>
      </p:sp>
      <p:sp>
        <p:nvSpPr>
          <p:cNvPr id="10" name="文本占位符 9"/>
          <p:cNvSpPr>
            <a:spLocks noGrp="1"/>
          </p:cNvSpPr>
          <p:nvPr>
            <p:ph type="body" sz="quarter" idx="13" hasCustomPrompt="1"/>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rtl="0">
              <a:spcBef>
                <a:spcPct val="0"/>
              </a:spcBef>
              <a:buNone/>
            </a:pPr>
            <a:r>
              <a:rPr lang="zh-CN" altLang="en-US" noProof="0"/>
              <a:t>编辑母版文本样式</a:t>
            </a:r>
          </a:p>
        </p:txBody>
      </p:sp>
      <p:sp>
        <p:nvSpPr>
          <p:cNvPr id="3" name="文本占位符 2"/>
          <p:cNvSpPr>
            <a:spLocks noGrp="1"/>
          </p:cNvSpPr>
          <p:nvPr>
            <p:ph type="body" idx="1" hasCustomPrompt="1"/>
          </p:nvPr>
        </p:nvSpPr>
        <p:spPr>
          <a:xfrm>
            <a:off x="685800" y="4343400"/>
            <a:ext cx="10131428"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p>
            <a:pPr rtl="0"/>
            <a:fld id="{3E38BBDA-9380-47F1-9D1D-CAA885F67A5D}" type="datetime1">
              <a:rPr lang="zh-CN" altLang="en-US" noProof="0" smtClean="0"/>
              <a:t>2020/5/2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标题 1"/>
          <p:cNvSpPr>
            <a:spLocks noGrp="1"/>
          </p:cNvSpPr>
          <p:nvPr>
            <p:ph type="title"/>
          </p:nvPr>
        </p:nvSpPr>
        <p:spPr>
          <a:xfrm>
            <a:off x="685801" y="609600"/>
            <a:ext cx="10131425" cy="1456267"/>
          </a:xfrm>
        </p:spPr>
        <p:txBody>
          <a:bodyPr rtlCol="0"/>
          <a:lstStyle/>
          <a:p>
            <a:pPr rtl="0"/>
            <a:r>
              <a:rPr lang="zh-CN" altLang="en-US" noProof="0"/>
              <a:t>单击此处编辑母版标题样式</a:t>
            </a:r>
          </a:p>
        </p:txBody>
      </p:sp>
      <p:sp>
        <p:nvSpPr>
          <p:cNvPr id="3" name="垂直文本占位符 2"/>
          <p:cNvSpPr>
            <a:spLocks noGrp="1"/>
          </p:cNvSpPr>
          <p:nvPr>
            <p:ph type="body" orient="vert" idx="1" hasCustomPrompt="1"/>
          </p:nvPr>
        </p:nvSpPr>
        <p:spPr/>
        <p:txBody>
          <a:bodyPr vert="eaVert" rtlCol="0" anchor="t"/>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p>
            <a:pPr rtl="0"/>
            <a:fld id="{E16DEE85-8EBD-4F18-A111-0F946A94902C}" type="datetime1">
              <a:rPr lang="zh-CN" altLang="en-US" noProof="0" smtClean="0"/>
              <a:t>2020/5/2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垂直标题 1"/>
          <p:cNvSpPr>
            <a:spLocks noGrp="1"/>
          </p:cNvSpPr>
          <p:nvPr>
            <p:ph type="title" orient="vert"/>
          </p:nvPr>
        </p:nvSpPr>
        <p:spPr>
          <a:xfrm>
            <a:off x="8658675" y="609599"/>
            <a:ext cx="2158552" cy="5181601"/>
          </a:xfrm>
        </p:spPr>
        <p:txBody>
          <a:bodyPr vert="eaVert" rtlCol="0"/>
          <a:lstStyle/>
          <a:p>
            <a:pPr rtl="0"/>
            <a:r>
              <a:rPr lang="zh-CN" altLang="en-US" noProof="0"/>
              <a:t>单击此处编辑母版标题样式</a:t>
            </a:r>
          </a:p>
        </p:txBody>
      </p:sp>
      <p:sp>
        <p:nvSpPr>
          <p:cNvPr id="3" name="垂直文本占位符 2"/>
          <p:cNvSpPr>
            <a:spLocks noGrp="1"/>
          </p:cNvSpPr>
          <p:nvPr>
            <p:ph type="body" orient="vert" idx="1" hasCustomPrompt="1"/>
          </p:nvPr>
        </p:nvSpPr>
        <p:spPr>
          <a:xfrm>
            <a:off x="685800" y="609600"/>
            <a:ext cx="7832116" cy="5181600"/>
          </a:xfrm>
        </p:spPr>
        <p:txBody>
          <a:bodyPr vert="eaVert" rtlCol="0" anchor="t"/>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p>
            <a:pPr rtl="0"/>
            <a:fld id="{F8E20B54-8264-41A3-9E4E-45294B5810DB}" type="datetime1">
              <a:rPr lang="zh-CN" altLang="en-US" noProof="0" smtClean="0"/>
              <a:t>2020/5/2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idx="1" hasCustomPrompt="1"/>
          </p:nvPr>
        </p:nvSpPr>
        <p:spPr/>
        <p:txBody>
          <a:bodyPr rtlCol="0" anchor="ct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p>
            <a:pPr rtl="0"/>
            <a:fld id="{72D96BA7-5BE3-40AC-B9BC-8DA40C523D51}" type="datetime1">
              <a:rPr lang="zh-CN" altLang="en-US" noProof="0" smtClean="0"/>
              <a:t>2020/5/2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0" y="3308581"/>
            <a:ext cx="10131427" cy="1468800"/>
          </a:xfrm>
        </p:spPr>
        <p:txBody>
          <a:bodyPr rtlCol="0" anchor="b"/>
          <a:lstStyle>
            <a:lvl1pPr algn="l">
              <a:defRPr sz="4000" b="0" cap="all"/>
            </a:lvl1pPr>
          </a:lstStyle>
          <a:p>
            <a:pPr rtl="0"/>
            <a:r>
              <a:rPr lang="zh-CN" altLang="en-US" noProof="0"/>
              <a:t>单击此处编辑母版标题样式</a:t>
            </a:r>
          </a:p>
        </p:txBody>
      </p:sp>
      <p:sp>
        <p:nvSpPr>
          <p:cNvPr id="3" name="文本占位符 2"/>
          <p:cNvSpPr>
            <a:spLocks noGrp="1"/>
          </p:cNvSpPr>
          <p:nvPr>
            <p:ph type="body" idx="1" hasCustomPrompt="1"/>
          </p:nvPr>
        </p:nvSpPr>
        <p:spPr>
          <a:xfrm>
            <a:off x="685799" y="4777381"/>
            <a:ext cx="10131428" cy="860400"/>
          </a:xfrm>
        </p:spPr>
        <p:txBody>
          <a:bodyPr rtlCol="0"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p>
            <a:pPr rtl="0"/>
            <a:fld id="{86CE6103-6FAA-45EF-8330-3496FA894418}" type="datetime1">
              <a:rPr lang="zh-CN" altLang="en-US" noProof="0" smtClean="0"/>
              <a:t>2020/5/2</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sz="half" idx="1" hasCustomPrompt="1"/>
          </p:nvPr>
        </p:nvSpPr>
        <p:spPr>
          <a:xfrm>
            <a:off x="685802" y="2142067"/>
            <a:ext cx="4995334" cy="3649134"/>
          </a:xfrm>
        </p:spPr>
        <p:txBody>
          <a:bodyPr rtlCol="0">
            <a:norm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内容占位符 3"/>
          <p:cNvSpPr>
            <a:spLocks noGrp="1"/>
          </p:cNvSpPr>
          <p:nvPr>
            <p:ph sz="half" idx="2" hasCustomPrompt="1"/>
          </p:nvPr>
        </p:nvSpPr>
        <p:spPr>
          <a:xfrm>
            <a:off x="5821895" y="2142067"/>
            <a:ext cx="4995332" cy="3649133"/>
          </a:xfrm>
        </p:spPr>
        <p:txBody>
          <a:bodyPr rtlCol="0">
            <a:norm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日期占位符 4"/>
          <p:cNvSpPr>
            <a:spLocks noGrp="1"/>
          </p:cNvSpPr>
          <p:nvPr>
            <p:ph type="dt" sz="half" idx="10"/>
          </p:nvPr>
        </p:nvSpPr>
        <p:spPr/>
        <p:txBody>
          <a:bodyPr rtlCol="0"/>
          <a:lstStyle/>
          <a:p>
            <a:pPr rtl="0"/>
            <a:fld id="{C12DF274-EAD3-4E45-9F93-8643BE234116}" type="datetime1">
              <a:rPr lang="zh-CN" altLang="en-US" noProof="0" smtClean="0"/>
              <a:t>2020/5/2</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hasCustomPrompt="1"/>
          </p:nvPr>
        </p:nvSpPr>
        <p:spPr>
          <a:xfrm>
            <a:off x="973670" y="2218267"/>
            <a:ext cx="4709054"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4" name="内容占位符 3"/>
          <p:cNvSpPr>
            <a:spLocks noGrp="1"/>
          </p:cNvSpPr>
          <p:nvPr>
            <p:ph sz="half" idx="2" hasCustomPrompt="1"/>
          </p:nvPr>
        </p:nvSpPr>
        <p:spPr>
          <a:xfrm>
            <a:off x="685801" y="2870201"/>
            <a:ext cx="4996923" cy="2920998"/>
          </a:xfrm>
        </p:spPr>
        <p:txBody>
          <a:bodyPr rtlCol="0" anchor="t">
            <a:norm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文本占位符 4"/>
          <p:cNvSpPr>
            <a:spLocks noGrp="1"/>
          </p:cNvSpPr>
          <p:nvPr>
            <p:ph type="body" sz="quarter" idx="3" hasCustomPrompt="1"/>
          </p:nvPr>
        </p:nvSpPr>
        <p:spPr>
          <a:xfrm>
            <a:off x="6096003" y="2226734"/>
            <a:ext cx="4722813"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6" name="内容占位符 5"/>
          <p:cNvSpPr>
            <a:spLocks noGrp="1"/>
          </p:cNvSpPr>
          <p:nvPr>
            <p:ph sz="quarter" idx="4" hasCustomPrompt="1"/>
          </p:nvPr>
        </p:nvSpPr>
        <p:spPr>
          <a:xfrm>
            <a:off x="5823483" y="2870201"/>
            <a:ext cx="4995334" cy="2920998"/>
          </a:xfrm>
        </p:spPr>
        <p:txBody>
          <a:bodyPr rtlCol="0" anchor="t">
            <a:norm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7" name="日期占位符 6"/>
          <p:cNvSpPr>
            <a:spLocks noGrp="1"/>
          </p:cNvSpPr>
          <p:nvPr>
            <p:ph type="dt" sz="half" idx="10"/>
          </p:nvPr>
        </p:nvSpPr>
        <p:spPr/>
        <p:txBody>
          <a:bodyPr rtlCol="0"/>
          <a:lstStyle/>
          <a:p>
            <a:pPr rtl="0"/>
            <a:fld id="{8D9436D4-9BE9-4612-A074-C7287FBC2F44}" type="datetime1">
              <a:rPr lang="zh-CN" altLang="en-US" noProof="0" smtClean="0"/>
              <a:t>2020/5/2</a:t>
            </a:fld>
            <a:endParaRPr lang="zh-CN" altLang="en-US" noProof="0"/>
          </a:p>
        </p:txBody>
      </p:sp>
      <p:sp>
        <p:nvSpPr>
          <p:cNvPr id="8" name="页脚占位符 7"/>
          <p:cNvSpPr>
            <a:spLocks noGrp="1"/>
          </p:cNvSpPr>
          <p:nvPr>
            <p:ph type="ftr" sz="quarter" idx="11"/>
          </p:nvPr>
        </p:nvSpPr>
        <p:spPr/>
        <p:txBody>
          <a:bodyPr rtlCol="0"/>
          <a:lstStyle/>
          <a:p>
            <a:pPr rtl="0"/>
            <a:endParaRPr lang="zh-CN" altLang="en-US" noProof="0"/>
          </a:p>
        </p:txBody>
      </p:sp>
      <p:sp>
        <p:nvSpPr>
          <p:cNvPr id="9" name="灯片编号占位符 8"/>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日期占位符 2"/>
          <p:cNvSpPr>
            <a:spLocks noGrp="1"/>
          </p:cNvSpPr>
          <p:nvPr>
            <p:ph type="dt" sz="half" idx="10"/>
          </p:nvPr>
        </p:nvSpPr>
        <p:spPr/>
        <p:txBody>
          <a:bodyPr rtlCol="0"/>
          <a:lstStyle/>
          <a:p>
            <a:pPr rtl="0"/>
            <a:fld id="{B8A60692-6232-461F-80A1-47F0C1ECC731}" type="datetime1">
              <a:rPr lang="zh-CN" altLang="en-US" noProof="0" smtClean="0"/>
              <a:t>2020/5/2</a:t>
            </a:fld>
            <a:endParaRPr lang="zh-CN" altLang="en-US" noProof="0"/>
          </a:p>
        </p:txBody>
      </p:sp>
      <p:sp>
        <p:nvSpPr>
          <p:cNvPr id="4" name="页脚占位符 3"/>
          <p:cNvSpPr>
            <a:spLocks noGrp="1"/>
          </p:cNvSpPr>
          <p:nvPr>
            <p:ph type="ftr" sz="quarter" idx="11"/>
          </p:nvPr>
        </p:nvSpPr>
        <p:spPr/>
        <p:txBody>
          <a:bodyPr rtlCol="0"/>
          <a:lstStyle/>
          <a:p>
            <a:pPr rtl="0"/>
            <a:endParaRPr lang="zh-CN" altLang="en-US" noProof="0"/>
          </a:p>
        </p:txBody>
      </p:sp>
      <p:sp>
        <p:nvSpPr>
          <p:cNvPr id="5" name="灯片编号占位符 4"/>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日期占位符 1"/>
          <p:cNvSpPr>
            <a:spLocks noGrp="1"/>
          </p:cNvSpPr>
          <p:nvPr>
            <p:ph type="dt" sz="half" idx="10"/>
          </p:nvPr>
        </p:nvSpPr>
        <p:spPr/>
        <p:txBody>
          <a:bodyPr rtlCol="0"/>
          <a:lstStyle/>
          <a:p>
            <a:pPr rtl="0"/>
            <a:fld id="{312EF991-EF40-4D46-AB5B-1371E3444A45}" type="datetime1">
              <a:rPr lang="zh-CN" altLang="en-US" noProof="0" smtClean="0"/>
              <a:t>2020/5/2</a:t>
            </a:fld>
            <a:endParaRPr lang="zh-CN" altLang="en-US" noProof="0"/>
          </a:p>
        </p:txBody>
      </p:sp>
      <p:sp>
        <p:nvSpPr>
          <p:cNvPr id="3" name="页脚占位符 2"/>
          <p:cNvSpPr>
            <a:spLocks noGrp="1"/>
          </p:cNvSpPr>
          <p:nvPr>
            <p:ph type="ftr" sz="quarter" idx="11"/>
          </p:nvPr>
        </p:nvSpPr>
        <p:spPr/>
        <p:txBody>
          <a:bodyPr rtlCol="0"/>
          <a:lstStyle/>
          <a:p>
            <a:pPr rtl="0"/>
            <a:endParaRPr lang="zh-CN" altLang="en-US" noProof="0"/>
          </a:p>
        </p:txBody>
      </p:sp>
      <p:sp>
        <p:nvSpPr>
          <p:cNvPr id="4" name="灯片编号占位符 3"/>
          <p:cNvSpPr>
            <a:spLocks noGrp="1"/>
          </p:cNvSpPr>
          <p:nvPr>
            <p:ph type="sldNum" sz="quarter" idx="12"/>
          </p:nvPr>
        </p:nvSpPr>
        <p:spPr/>
        <p:txBody>
          <a:bodyPr rtlCol="0"/>
          <a:lstStyle/>
          <a:p>
            <a:pPr rtl="0"/>
            <a:fld id="{69E57DC2-970A-4B3E-BB1C-7A09969E49DF}" type="slidenum">
              <a:rPr lang="en-US" altLang="zh-CN" noProof="0" smtClean="0"/>
              <a:t>‹#›</a:t>
            </a:fld>
            <a:endParaRPr lang="zh-CN" altLang="en-US" noProof="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pic>
        <p:nvPicPr>
          <p:cNvPr id="8" name="图片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0" y="2074333"/>
            <a:ext cx="3680885" cy="1371600"/>
          </a:xfrm>
        </p:spPr>
        <p:txBody>
          <a:bodyPr rtlCol="0" anchor="b">
            <a:normAutofit/>
          </a:bodyPr>
          <a:lstStyle>
            <a:lvl1pPr algn="l">
              <a:defRPr sz="2400" b="0"/>
            </a:lvl1pPr>
          </a:lstStyle>
          <a:p>
            <a:pPr rtl="0"/>
            <a:r>
              <a:rPr lang="zh-CN" altLang="en-US" noProof="0"/>
              <a:t>单击此处编辑母版标题样式</a:t>
            </a:r>
          </a:p>
        </p:txBody>
      </p:sp>
      <p:sp>
        <p:nvSpPr>
          <p:cNvPr id="3" name="内容占位符 2"/>
          <p:cNvSpPr>
            <a:spLocks noGrp="1"/>
          </p:cNvSpPr>
          <p:nvPr>
            <p:ph idx="1" hasCustomPrompt="1"/>
          </p:nvPr>
        </p:nvSpPr>
        <p:spPr>
          <a:xfrm>
            <a:off x="4648201" y="609601"/>
            <a:ext cx="6169026" cy="5181600"/>
          </a:xfrm>
        </p:spPr>
        <p:txBody>
          <a:bodyPr rtlCol="0" anchor="ctr">
            <a:norm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文本占位符 3"/>
          <p:cNvSpPr>
            <a:spLocks noGrp="1"/>
          </p:cNvSpPr>
          <p:nvPr>
            <p:ph type="body" sz="half" idx="2" hasCustomPrompt="1"/>
          </p:nvPr>
        </p:nvSpPr>
        <p:spPr>
          <a:xfrm>
            <a:off x="685800" y="3445933"/>
            <a:ext cx="3680885" cy="1828800"/>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p>
            <a:pPr rtl="0"/>
            <a:fld id="{4B2EF014-1259-4EF0-899B-B8CFC307B046}" type="datetime1">
              <a:rPr lang="zh-CN" altLang="en-US" noProof="0" smtClean="0"/>
              <a:t>2020/5/2</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pic>
        <p:nvPicPr>
          <p:cNvPr id="8" name="图片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标题 1"/>
          <p:cNvSpPr>
            <a:spLocks noGrp="1"/>
          </p:cNvSpPr>
          <p:nvPr>
            <p:ph type="title"/>
          </p:nvPr>
        </p:nvSpPr>
        <p:spPr>
          <a:xfrm>
            <a:off x="685800" y="1600200"/>
            <a:ext cx="6164653" cy="1371600"/>
          </a:xfrm>
        </p:spPr>
        <p:txBody>
          <a:bodyPr rtlCol="0" anchor="b">
            <a:normAutofit/>
          </a:bodyPr>
          <a:lstStyle>
            <a:lvl1pPr algn="l">
              <a:defRPr sz="2800" b="0"/>
            </a:lvl1pPr>
          </a:lstStyle>
          <a:p>
            <a:pPr rtl="0"/>
            <a:r>
              <a:rPr lang="zh-CN" altLang="en-US" noProof="0"/>
              <a:t>单击此处编辑母版标题样式</a:t>
            </a:r>
          </a:p>
        </p:txBody>
      </p:sp>
      <p:sp>
        <p:nvSpPr>
          <p:cNvPr id="14" name="图片占位符 2"/>
          <p:cNvSpPr>
            <a:spLocks noGrp="1" noChangeAspect="1"/>
          </p:cNvSpPr>
          <p:nvPr>
            <p:ph type="pic" idx="1" hasCustomPrompt="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单击图标以添加图片</a:t>
            </a:r>
          </a:p>
        </p:txBody>
      </p:sp>
      <p:sp>
        <p:nvSpPr>
          <p:cNvPr id="4" name="文本占位符 3"/>
          <p:cNvSpPr>
            <a:spLocks noGrp="1"/>
          </p:cNvSpPr>
          <p:nvPr>
            <p:ph type="body" sz="half" idx="2" hasCustomPrompt="1"/>
          </p:nvPr>
        </p:nvSpPr>
        <p:spPr>
          <a:xfrm>
            <a:off x="685800" y="2971800"/>
            <a:ext cx="6164653" cy="1828800"/>
          </a:xfrm>
        </p:spPr>
        <p:txBody>
          <a:bodyPr rtlCol="0"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p>
            <a:pPr rtl="0"/>
            <a:fld id="{F44CF8C2-3C5C-4AC9-81FC-E71BDEE4297A}" type="datetime1">
              <a:rPr lang="zh-CN" altLang="en-US" noProof="0" smtClean="0"/>
              <a:t>2020/5/2</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icrosoft YaHei UI" panose="020B0503020204020204" pitchFamily="34" charset="-122"/>
                <a:ea typeface="Microsoft YaHei UI" panose="020B0503020204020204" pitchFamily="34" charset="-122"/>
              </a:defRPr>
            </a:lvl1pPr>
          </a:lstStyle>
          <a:p>
            <a:fld id="{5000C65F-16A8-4790-989B-9D302F82A6FD}" type="datetime1">
              <a:rPr lang="zh-CN" altLang="en-US" noProof="0" smtClean="0"/>
              <a:t>2020/5/2</a:t>
            </a:fld>
            <a:endParaRPr lang="zh-CN" altLang="en-US" noProof="0"/>
          </a:p>
        </p:txBody>
      </p:sp>
      <p:sp>
        <p:nvSpPr>
          <p:cNvPr id="5" name="页脚占位符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幻灯片编号占位符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icrosoft YaHei UI" panose="020B0503020204020204" pitchFamily="34" charset="-122"/>
                <a:ea typeface="Microsoft YaHei UI" panose="020B0503020204020204" pitchFamily="34" charset="-122"/>
              </a:defRPr>
            </a:lvl1pPr>
          </a:lstStyle>
          <a:p>
            <a:fld id="{69E57DC2-970A-4B3E-BB1C-7A09969E49DF}" type="slidenum">
              <a:rPr lang="en-US" altLang="zh-CN" noProof="0" smtClean="0"/>
              <a:pPr/>
              <a:t>‹#›</a:t>
            </a:fld>
            <a:endParaRPr lang="zh-CN" altLang="en-US" noProof="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icrosoft YaHei UI Light" panose="020B0502040204020203" pitchFamily="34" charset="-122"/>
          <a:ea typeface="Microsoft YaHei UI Light" panose="020B0502040204020203"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slide" Target="slide5.xml"/><Relationship Id="rId7" Type="http://schemas.openxmlformats.org/officeDocument/2006/relationships/slide" Target="slide28.xml"/><Relationship Id="rId12" Type="http://schemas.openxmlformats.org/officeDocument/2006/relationships/slide" Target="slide42.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slide" Target="slide41.xml"/><Relationship Id="rId5" Type="http://schemas.openxmlformats.org/officeDocument/2006/relationships/slide" Target="slide16.xml"/><Relationship Id="rId10" Type="http://schemas.openxmlformats.org/officeDocument/2006/relationships/slide" Target="slide37.xml"/><Relationship Id="rId4" Type="http://schemas.openxmlformats.org/officeDocument/2006/relationships/slide" Target="slide13.xml"/><Relationship Id="rId9" Type="http://schemas.openxmlformats.org/officeDocument/2006/relationships/slide" Target="slide33.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gif"/><Relationship Id="rId1" Type="http://schemas.openxmlformats.org/officeDocument/2006/relationships/slideLayout" Target="../slideLayouts/slideLayout4.xml"/><Relationship Id="rId5" Type="http://schemas.openxmlformats.org/officeDocument/2006/relationships/image" Target="../media/image74.gif"/><Relationship Id="rId4" Type="http://schemas.openxmlformats.org/officeDocument/2006/relationships/image" Target="../media/image73.jp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 Id="rId5" Type="http://schemas.openxmlformats.org/officeDocument/2006/relationships/image" Target="../media/image92.png"/><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夜晚的天空以及远处地平线上的群山">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标题 1">
            <a:extLst>
              <a:ext uri="{FF2B5EF4-FFF2-40B4-BE49-F238E27FC236}">
                <a16:creationId xmlns:a16="http://schemas.microsoft.com/office/drawing/2014/main" id="{340C7600-5BA8-4A54-887F-74AF87750A31}"/>
              </a:ext>
            </a:extLst>
          </p:cNvPr>
          <p:cNvSpPr>
            <a:spLocks noGrp="1"/>
          </p:cNvSpPr>
          <p:nvPr>
            <p:ph type="ctrTitle"/>
          </p:nvPr>
        </p:nvSpPr>
        <p:spPr>
          <a:xfrm>
            <a:off x="3962399" y="2554817"/>
            <a:ext cx="7197726" cy="2421464"/>
          </a:xfrm>
        </p:spPr>
        <p:txBody>
          <a:bodyPr rtlCol="0">
            <a:normAutofit/>
          </a:bodyPr>
          <a:lstStyle/>
          <a:p>
            <a:pPr rtl="0"/>
            <a:r>
              <a:rPr lang="en-US" altLang="zh-CN" sz="6000" b="1" cap="none" dirty="0">
                <a:ln w="22225">
                  <a:solidFill>
                    <a:schemeClr val="accent2"/>
                  </a:solidFill>
                  <a:prstDash val="solid"/>
                </a:ln>
                <a:solidFill>
                  <a:schemeClr val="accent2">
                    <a:lumMod val="40000"/>
                    <a:lumOff val="60000"/>
                  </a:schemeClr>
                </a:solidFill>
                <a:latin typeface="Impact" panose="020B0806030902050204" pitchFamily="34" charset="0"/>
              </a:rPr>
              <a:t>Application </a:t>
            </a:r>
            <a:br>
              <a:rPr lang="en-US" altLang="zh-CN" sz="6000" b="1" cap="none" dirty="0">
                <a:ln w="22225">
                  <a:solidFill>
                    <a:schemeClr val="accent2"/>
                  </a:solidFill>
                  <a:prstDash val="solid"/>
                </a:ln>
                <a:solidFill>
                  <a:schemeClr val="accent2">
                    <a:lumMod val="40000"/>
                    <a:lumOff val="60000"/>
                  </a:schemeClr>
                </a:solidFill>
                <a:latin typeface="Impact" panose="020B0806030902050204" pitchFamily="34" charset="0"/>
              </a:rPr>
            </a:br>
            <a:r>
              <a:rPr lang="zh-CN" altLang="en-US" sz="6000" b="1" cap="none" dirty="0">
                <a:ln w="22225">
                  <a:solidFill>
                    <a:schemeClr val="accent2"/>
                  </a:solidFill>
                  <a:prstDash val="solid"/>
                </a:ln>
                <a:solidFill>
                  <a:schemeClr val="accent2">
                    <a:lumMod val="40000"/>
                    <a:lumOff val="60000"/>
                  </a:schemeClr>
                </a:solidFill>
                <a:latin typeface="Impact" panose="020B0806030902050204" pitchFamily="34" charset="0"/>
              </a:rPr>
              <a:t>“</a:t>
            </a:r>
            <a:r>
              <a:rPr lang="en-US" altLang="zh-CN" sz="6000" b="1" cap="none" dirty="0">
                <a:ln w="22225">
                  <a:solidFill>
                    <a:schemeClr val="accent2"/>
                  </a:solidFill>
                  <a:prstDash val="solid"/>
                </a:ln>
                <a:solidFill>
                  <a:schemeClr val="accent2">
                    <a:lumMod val="40000"/>
                    <a:lumOff val="60000"/>
                  </a:schemeClr>
                </a:solidFill>
                <a:latin typeface="Impact" panose="020B0806030902050204" pitchFamily="34" charset="0"/>
              </a:rPr>
              <a:t>Easy</a:t>
            </a:r>
            <a:r>
              <a:rPr lang="zh-CN" altLang="en-US" sz="6000" b="1" cap="none" dirty="0">
                <a:ln w="22225">
                  <a:solidFill>
                    <a:schemeClr val="accent2"/>
                  </a:solidFill>
                  <a:prstDash val="solid"/>
                </a:ln>
                <a:solidFill>
                  <a:schemeClr val="accent2">
                    <a:lumMod val="40000"/>
                    <a:lumOff val="60000"/>
                  </a:schemeClr>
                </a:solidFill>
                <a:latin typeface="Impact" panose="020B0806030902050204" pitchFamily="34" charset="0"/>
              </a:rPr>
              <a:t> </a:t>
            </a:r>
            <a:r>
              <a:rPr lang="en-US" altLang="zh-CN" sz="6000" b="1" cap="none" dirty="0">
                <a:ln w="22225">
                  <a:solidFill>
                    <a:schemeClr val="accent2"/>
                  </a:solidFill>
                  <a:prstDash val="solid"/>
                </a:ln>
                <a:solidFill>
                  <a:schemeClr val="accent2">
                    <a:lumMod val="40000"/>
                    <a:lumOff val="60000"/>
                  </a:schemeClr>
                </a:solidFill>
                <a:latin typeface="Impact" panose="020B0806030902050204" pitchFamily="34" charset="0"/>
              </a:rPr>
              <a:t>Learn</a:t>
            </a:r>
            <a:r>
              <a:rPr lang="zh-CN" altLang="en-US" sz="6000" b="1" cap="none" dirty="0">
                <a:ln w="22225">
                  <a:solidFill>
                    <a:schemeClr val="accent2"/>
                  </a:solidFill>
                  <a:prstDash val="solid"/>
                </a:ln>
                <a:solidFill>
                  <a:schemeClr val="accent2">
                    <a:lumMod val="40000"/>
                    <a:lumOff val="60000"/>
                  </a:schemeClr>
                </a:solidFill>
                <a:latin typeface="Impact" panose="020B0806030902050204" pitchFamily="34" charset="0"/>
              </a:rPr>
              <a:t>”</a:t>
            </a:r>
          </a:p>
        </p:txBody>
      </p:sp>
      <p:sp>
        <p:nvSpPr>
          <p:cNvPr id="3" name="副标题 2">
            <a:extLst>
              <a:ext uri="{FF2B5EF4-FFF2-40B4-BE49-F238E27FC236}">
                <a16:creationId xmlns:a16="http://schemas.microsoft.com/office/drawing/2014/main" id="{AE584786-6548-4BB4-95FD-977AD1F362C6}"/>
              </a:ext>
            </a:extLst>
          </p:cNvPr>
          <p:cNvSpPr>
            <a:spLocks noGrp="1"/>
          </p:cNvSpPr>
          <p:nvPr>
            <p:ph type="subTitle" idx="1"/>
          </p:nvPr>
        </p:nvSpPr>
        <p:spPr>
          <a:xfrm>
            <a:off x="3586579" y="4976282"/>
            <a:ext cx="7573546" cy="1405467"/>
          </a:xfrm>
        </p:spPr>
        <p:txBody>
          <a:bodyPr rtlCol="0">
            <a:normAutofit/>
          </a:bodyPr>
          <a:lstStyle/>
          <a:p>
            <a:pPr rtl="0"/>
            <a:r>
              <a:rPr lang="en-US" altLang="zh-CN" dirty="0">
                <a:solidFill>
                  <a:schemeClr val="accent1">
                    <a:lumMod val="40000"/>
                    <a:lumOff val="60000"/>
                  </a:schemeClr>
                </a:solidFill>
                <a:latin typeface="Lucida Console" panose="020B0609040504020204" pitchFamily="49" charset="0"/>
              </a:rPr>
              <a:t>Developed by Group1</a:t>
            </a:r>
          </a:p>
          <a:p>
            <a:pPr rtl="0"/>
            <a:r>
              <a:rPr lang="en-US" altLang="zh-CN" dirty="0" err="1">
                <a:solidFill>
                  <a:schemeClr val="accent1">
                    <a:lumMod val="40000"/>
                    <a:lumOff val="60000"/>
                  </a:schemeClr>
                </a:solidFill>
                <a:latin typeface="Lucida Console" panose="020B0609040504020204" pitchFamily="49" charset="0"/>
              </a:rPr>
              <a:t>Mengru.JI</a:t>
            </a:r>
            <a:endParaRPr lang="en-US" altLang="zh-CN" dirty="0">
              <a:solidFill>
                <a:schemeClr val="accent1">
                  <a:lumMod val="40000"/>
                  <a:lumOff val="60000"/>
                </a:schemeClr>
              </a:solidFill>
              <a:latin typeface="Lucida Console" panose="020B0609040504020204" pitchFamily="49" charset="0"/>
            </a:endParaRPr>
          </a:p>
          <a:p>
            <a:pPr rtl="0"/>
            <a:r>
              <a:rPr lang="en-US" altLang="zh-CN" dirty="0" err="1">
                <a:solidFill>
                  <a:schemeClr val="accent1">
                    <a:lumMod val="40000"/>
                    <a:lumOff val="60000"/>
                  </a:schemeClr>
                </a:solidFill>
                <a:latin typeface="Lucida Console" panose="020B0609040504020204" pitchFamily="49" charset="0"/>
              </a:rPr>
              <a:t>JunQI.Sun</a:t>
            </a:r>
            <a:endParaRPr lang="zh-CN" altLang="en-US" dirty="0">
              <a:solidFill>
                <a:schemeClr val="accent1">
                  <a:lumMod val="40000"/>
                  <a:lumOff val="60000"/>
                </a:schemeClr>
              </a:solidFill>
              <a:latin typeface="Lucida Console" panose="020B0609040504020204" pitchFamily="49" charset="0"/>
            </a:endParaRP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D608CC3-0878-4968-8B90-B963477BB445}"/>
              </a:ext>
            </a:extLst>
          </p:cNvPr>
          <p:cNvPicPr>
            <a:picLocks noChangeAspect="1"/>
          </p:cNvPicPr>
          <p:nvPr/>
        </p:nvPicPr>
        <p:blipFill rotWithShape="1">
          <a:blip r:embed="rId2"/>
          <a:srcRect t="40837" b="-300"/>
          <a:stretch/>
        </p:blipFill>
        <p:spPr>
          <a:xfrm>
            <a:off x="628584" y="1763059"/>
            <a:ext cx="11102383" cy="4213412"/>
          </a:xfrm>
          <a:prstGeom prst="rect">
            <a:avLst/>
          </a:prstGeom>
        </p:spPr>
      </p:pic>
      <p:sp>
        <p:nvSpPr>
          <p:cNvPr id="8" name="文本框 7">
            <a:extLst>
              <a:ext uri="{FF2B5EF4-FFF2-40B4-BE49-F238E27FC236}">
                <a16:creationId xmlns:a16="http://schemas.microsoft.com/office/drawing/2014/main" id="{015C05DC-CF04-4FDF-B0B8-1117C704344E}"/>
              </a:ext>
            </a:extLst>
          </p:cNvPr>
          <p:cNvSpPr txBox="1"/>
          <p:nvPr/>
        </p:nvSpPr>
        <p:spPr>
          <a:xfrm>
            <a:off x="10040471" y="5541496"/>
            <a:ext cx="1900517" cy="369332"/>
          </a:xfrm>
          <a:prstGeom prst="rect">
            <a:avLst/>
          </a:prstGeom>
          <a:noFill/>
        </p:spPr>
        <p:txBody>
          <a:bodyPr wrap="square" rtlCol="0">
            <a:spAutoFit/>
          </a:bodyPr>
          <a:lstStyle/>
          <a:p>
            <a:r>
              <a:rPr lang="en-US" altLang="zh-CN" dirty="0"/>
              <a:t>Sign up Activity</a:t>
            </a:r>
            <a:endParaRPr lang="zh-CN" altLang="en-US" dirty="0"/>
          </a:p>
        </p:txBody>
      </p:sp>
      <p:sp>
        <p:nvSpPr>
          <p:cNvPr id="9" name="文本框 8">
            <a:extLst>
              <a:ext uri="{FF2B5EF4-FFF2-40B4-BE49-F238E27FC236}">
                <a16:creationId xmlns:a16="http://schemas.microsoft.com/office/drawing/2014/main" id="{2344353A-EED3-472D-A892-60B02251AD83}"/>
              </a:ext>
            </a:extLst>
          </p:cNvPr>
          <p:cNvSpPr txBox="1"/>
          <p:nvPr/>
        </p:nvSpPr>
        <p:spPr>
          <a:xfrm>
            <a:off x="609600" y="1216781"/>
            <a:ext cx="4655670" cy="461665"/>
          </a:xfrm>
          <a:prstGeom prst="rect">
            <a:avLst/>
          </a:prstGeom>
          <a:noFill/>
        </p:spPr>
        <p:txBody>
          <a:bodyPr wrap="square" rtlCol="0">
            <a:spAutoFit/>
          </a:bodyPr>
          <a:lstStyle/>
          <a:p>
            <a:r>
              <a:rPr lang="en-US" altLang="zh-CN" sz="2400" dirty="0"/>
              <a:t>Save user data in database</a:t>
            </a:r>
            <a:endParaRPr lang="zh-CN" altLang="en-US" sz="2400" dirty="0"/>
          </a:p>
        </p:txBody>
      </p:sp>
    </p:spTree>
    <p:extLst>
      <p:ext uri="{BB962C8B-B14F-4D97-AF65-F5344CB8AC3E}">
        <p14:creationId xmlns:p14="http://schemas.microsoft.com/office/powerpoint/2010/main" val="203516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6007CA0-C547-4147-A086-55C2FB2D35B7}"/>
              </a:ext>
            </a:extLst>
          </p:cNvPr>
          <p:cNvSpPr txBox="1"/>
          <p:nvPr/>
        </p:nvSpPr>
        <p:spPr>
          <a:xfrm>
            <a:off x="328706" y="451223"/>
            <a:ext cx="7775388" cy="830997"/>
          </a:xfrm>
          <a:prstGeom prst="rect">
            <a:avLst/>
          </a:prstGeom>
          <a:noFill/>
        </p:spPr>
        <p:txBody>
          <a:bodyPr wrap="square" rtlCol="0">
            <a:spAutoFit/>
          </a:bodyPr>
          <a:lstStyle/>
          <a:p>
            <a:r>
              <a:rPr lang="en-US" altLang="zh-CN" sz="2400" dirty="0"/>
              <a:t>Get user data from database and compare with your input</a:t>
            </a:r>
          </a:p>
          <a:p>
            <a:r>
              <a:rPr lang="en-US" altLang="zh-CN" sz="2400" dirty="0"/>
              <a:t>(</a:t>
            </a:r>
            <a:r>
              <a:rPr lang="en-US" altLang="zh-CN" sz="1600" dirty="0" err="1"/>
              <a:t>wrongCode</a:t>
            </a:r>
            <a:r>
              <a:rPr lang="en-US" altLang="zh-CN" sz="1600" dirty="0"/>
              <a:t> = 1 means your input is incomplete</a:t>
            </a:r>
            <a:r>
              <a:rPr lang="en-US" altLang="zh-CN" sz="2400" dirty="0"/>
              <a:t>)</a:t>
            </a:r>
            <a:endParaRPr lang="zh-CN" altLang="en-US" sz="2400" dirty="0"/>
          </a:p>
        </p:txBody>
      </p:sp>
      <p:pic>
        <p:nvPicPr>
          <p:cNvPr id="6" name="图片 5">
            <a:extLst>
              <a:ext uri="{FF2B5EF4-FFF2-40B4-BE49-F238E27FC236}">
                <a16:creationId xmlns:a16="http://schemas.microsoft.com/office/drawing/2014/main" id="{5FDA630C-724F-4881-9788-E3DBB659F7E3}"/>
              </a:ext>
            </a:extLst>
          </p:cNvPr>
          <p:cNvPicPr>
            <a:picLocks noChangeAspect="1"/>
          </p:cNvPicPr>
          <p:nvPr/>
        </p:nvPicPr>
        <p:blipFill rotWithShape="1">
          <a:blip r:embed="rId2"/>
          <a:srcRect t="43973"/>
          <a:stretch/>
        </p:blipFill>
        <p:spPr>
          <a:xfrm>
            <a:off x="1158808" y="1622579"/>
            <a:ext cx="9874384" cy="4204478"/>
          </a:xfrm>
          <a:prstGeom prst="rect">
            <a:avLst/>
          </a:prstGeom>
        </p:spPr>
      </p:pic>
      <p:sp>
        <p:nvSpPr>
          <p:cNvPr id="7" name="文本框 6">
            <a:extLst>
              <a:ext uri="{FF2B5EF4-FFF2-40B4-BE49-F238E27FC236}">
                <a16:creationId xmlns:a16="http://schemas.microsoft.com/office/drawing/2014/main" id="{BCEAB75A-6438-4A5B-A018-5246DF88DCE6}"/>
              </a:ext>
            </a:extLst>
          </p:cNvPr>
          <p:cNvSpPr txBox="1"/>
          <p:nvPr/>
        </p:nvSpPr>
        <p:spPr>
          <a:xfrm>
            <a:off x="9525867" y="5457725"/>
            <a:ext cx="1560486" cy="369332"/>
          </a:xfrm>
          <a:prstGeom prst="rect">
            <a:avLst/>
          </a:prstGeom>
          <a:noFill/>
        </p:spPr>
        <p:txBody>
          <a:bodyPr wrap="square" rtlCol="0">
            <a:spAutoFit/>
          </a:bodyPr>
          <a:lstStyle/>
          <a:p>
            <a:r>
              <a:rPr lang="en-US" altLang="zh-CN" dirty="0"/>
              <a:t>Login Activity</a:t>
            </a:r>
            <a:endParaRPr lang="zh-CN" altLang="en-US" dirty="0"/>
          </a:p>
        </p:txBody>
      </p:sp>
    </p:spTree>
    <p:extLst>
      <p:ext uri="{BB962C8B-B14F-4D97-AF65-F5344CB8AC3E}">
        <p14:creationId xmlns:p14="http://schemas.microsoft.com/office/powerpoint/2010/main" val="183415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id="{8E30D8B5-F7BF-4716-B7E8-38D6A0AFF907}"/>
              </a:ext>
            </a:extLst>
          </p:cNvPr>
          <p:cNvSpPr txBox="1">
            <a:spLocks/>
          </p:cNvSpPr>
          <p:nvPr/>
        </p:nvSpPr>
        <p:spPr>
          <a:xfrm>
            <a:off x="597961" y="720664"/>
            <a:ext cx="4995334" cy="3649134"/>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ltLang="zh-CN" sz="2400" dirty="0" err="1"/>
              <a:t>EditText</a:t>
            </a:r>
            <a:r>
              <a:rPr lang="en-US" altLang="zh-CN" sz="2400" dirty="0"/>
              <a:t> in a </a:t>
            </a:r>
            <a:r>
              <a:rPr lang="en-US" altLang="zh-CN" sz="2400" dirty="0" err="1"/>
              <a:t>TextInoutLayout</a:t>
            </a:r>
            <a:r>
              <a:rPr lang="en-US" altLang="zh-CN" sz="2400" dirty="0"/>
              <a:t> to get your input</a:t>
            </a:r>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Set Click Listener on Button and </a:t>
            </a:r>
            <a:r>
              <a:rPr lang="en-US" altLang="zh-CN" sz="2400" dirty="0" err="1"/>
              <a:t>TextView</a:t>
            </a:r>
            <a:endParaRPr lang="en-US" altLang="zh-CN" sz="2400" dirty="0"/>
          </a:p>
        </p:txBody>
      </p:sp>
      <p:pic>
        <p:nvPicPr>
          <p:cNvPr id="3" name="图片 2">
            <a:extLst>
              <a:ext uri="{FF2B5EF4-FFF2-40B4-BE49-F238E27FC236}">
                <a16:creationId xmlns:a16="http://schemas.microsoft.com/office/drawing/2014/main" id="{2D0EC4E9-B181-4ED0-9F25-3A97127C59FB}"/>
              </a:ext>
            </a:extLst>
          </p:cNvPr>
          <p:cNvPicPr>
            <a:picLocks noChangeAspect="1"/>
          </p:cNvPicPr>
          <p:nvPr/>
        </p:nvPicPr>
        <p:blipFill>
          <a:blip r:embed="rId2"/>
          <a:stretch>
            <a:fillRect/>
          </a:stretch>
        </p:blipFill>
        <p:spPr>
          <a:xfrm>
            <a:off x="6300415" y="675341"/>
            <a:ext cx="5548800" cy="2675817"/>
          </a:xfrm>
          <a:prstGeom prst="rect">
            <a:avLst/>
          </a:prstGeom>
        </p:spPr>
      </p:pic>
      <p:pic>
        <p:nvPicPr>
          <p:cNvPr id="7" name="图片 6">
            <a:extLst>
              <a:ext uri="{FF2B5EF4-FFF2-40B4-BE49-F238E27FC236}">
                <a16:creationId xmlns:a16="http://schemas.microsoft.com/office/drawing/2014/main" id="{C0A4B716-3415-46A6-94BD-6DBDB5E34088}"/>
              </a:ext>
            </a:extLst>
          </p:cNvPr>
          <p:cNvPicPr>
            <a:picLocks noChangeAspect="1"/>
          </p:cNvPicPr>
          <p:nvPr/>
        </p:nvPicPr>
        <p:blipFill rotWithShape="1">
          <a:blip r:embed="rId3"/>
          <a:srcRect t="29368" b="31615"/>
          <a:stretch/>
        </p:blipFill>
        <p:spPr>
          <a:xfrm>
            <a:off x="969403" y="1625600"/>
            <a:ext cx="3857625" cy="2675818"/>
          </a:xfrm>
          <a:prstGeom prst="rect">
            <a:avLst/>
          </a:prstGeom>
        </p:spPr>
      </p:pic>
      <p:pic>
        <p:nvPicPr>
          <p:cNvPr id="8" name="图片 7">
            <a:extLst>
              <a:ext uri="{FF2B5EF4-FFF2-40B4-BE49-F238E27FC236}">
                <a16:creationId xmlns:a16="http://schemas.microsoft.com/office/drawing/2014/main" id="{1CDEC6E3-9320-459E-AE23-80314AAFB7C7}"/>
              </a:ext>
            </a:extLst>
          </p:cNvPr>
          <p:cNvPicPr>
            <a:picLocks noChangeAspect="1"/>
          </p:cNvPicPr>
          <p:nvPr/>
        </p:nvPicPr>
        <p:blipFill>
          <a:blip r:embed="rId4"/>
          <a:stretch>
            <a:fillRect/>
          </a:stretch>
        </p:blipFill>
        <p:spPr>
          <a:xfrm>
            <a:off x="6300415" y="3673818"/>
            <a:ext cx="5548801" cy="2508841"/>
          </a:xfrm>
          <a:prstGeom prst="rect">
            <a:avLst/>
          </a:prstGeom>
        </p:spPr>
      </p:pic>
    </p:spTree>
    <p:extLst>
      <p:ext uri="{BB962C8B-B14F-4D97-AF65-F5344CB8AC3E}">
        <p14:creationId xmlns:p14="http://schemas.microsoft.com/office/powerpoint/2010/main" val="405642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流程图: 可选过程 25">
            <a:extLst>
              <a:ext uri="{FF2B5EF4-FFF2-40B4-BE49-F238E27FC236}">
                <a16:creationId xmlns:a16="http://schemas.microsoft.com/office/drawing/2014/main" id="{462DAC25-5590-443C-9B79-9222D465C3C9}"/>
              </a:ext>
            </a:extLst>
          </p:cNvPr>
          <p:cNvSpPr/>
          <p:nvPr/>
        </p:nvSpPr>
        <p:spPr>
          <a:xfrm>
            <a:off x="7519821" y="4257075"/>
            <a:ext cx="3440733" cy="585621"/>
          </a:xfrm>
          <a:prstGeom prst="flowChartAlternate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可选过程 24">
            <a:extLst>
              <a:ext uri="{FF2B5EF4-FFF2-40B4-BE49-F238E27FC236}">
                <a16:creationId xmlns:a16="http://schemas.microsoft.com/office/drawing/2014/main" id="{8C78B77D-FABE-4337-ACA0-97A5251C9B4E}"/>
              </a:ext>
            </a:extLst>
          </p:cNvPr>
          <p:cNvSpPr/>
          <p:nvPr/>
        </p:nvSpPr>
        <p:spPr>
          <a:xfrm>
            <a:off x="2468241" y="3225978"/>
            <a:ext cx="1975871" cy="783313"/>
          </a:xfrm>
          <a:prstGeom prst="flowChartAlternateProcess">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2F8AB772-A4AE-4E8B-8912-2E6A73FDCE12}"/>
              </a:ext>
            </a:extLst>
          </p:cNvPr>
          <p:cNvSpPr>
            <a:spLocks noGrp="1"/>
          </p:cNvSpPr>
          <p:nvPr>
            <p:ph type="title"/>
          </p:nvPr>
        </p:nvSpPr>
        <p:spPr/>
        <p:txBody>
          <a:bodyPr/>
          <a:lstStyle/>
          <a:p>
            <a:r>
              <a:rPr lang="en-US" altLang="zh-CN" dirty="0"/>
              <a:t>Main Activity</a:t>
            </a:r>
            <a:endParaRPr lang="zh-CN" altLang="en-US" dirty="0"/>
          </a:p>
        </p:txBody>
      </p:sp>
      <p:pic>
        <p:nvPicPr>
          <p:cNvPr id="6" name="内容占位符 5">
            <a:extLst>
              <a:ext uri="{FF2B5EF4-FFF2-40B4-BE49-F238E27FC236}">
                <a16:creationId xmlns:a16="http://schemas.microsoft.com/office/drawing/2014/main" id="{9AA24BD1-D283-4A7A-879E-009282B9485C}"/>
              </a:ext>
            </a:extLst>
          </p:cNvPr>
          <p:cNvPicPr>
            <a:picLocks noGrp="1" noChangeAspect="1"/>
          </p:cNvPicPr>
          <p:nvPr>
            <p:ph sz="half" idx="1"/>
          </p:nvPr>
        </p:nvPicPr>
        <p:blipFill>
          <a:blip r:embed="rId2"/>
          <a:stretch>
            <a:fillRect/>
          </a:stretch>
        </p:blipFill>
        <p:spPr>
          <a:xfrm>
            <a:off x="5069533" y="2141538"/>
            <a:ext cx="2052934" cy="3649662"/>
          </a:xfrm>
        </p:spPr>
      </p:pic>
      <p:cxnSp>
        <p:nvCxnSpPr>
          <p:cNvPr id="9" name="直接箭头连接符 8">
            <a:extLst>
              <a:ext uri="{FF2B5EF4-FFF2-40B4-BE49-F238E27FC236}">
                <a16:creationId xmlns:a16="http://schemas.microsoft.com/office/drawing/2014/main" id="{F6D772C3-C1CD-4B92-855B-3FF3F202A5E2}"/>
              </a:ext>
            </a:extLst>
          </p:cNvPr>
          <p:cNvCxnSpPr/>
          <p:nvPr/>
        </p:nvCxnSpPr>
        <p:spPr>
          <a:xfrm>
            <a:off x="6301687" y="4117997"/>
            <a:ext cx="1058274" cy="278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B436A178-91CF-4062-8916-8265D3F998E4}"/>
              </a:ext>
            </a:extLst>
          </p:cNvPr>
          <p:cNvCxnSpPr/>
          <p:nvPr/>
        </p:nvCxnSpPr>
        <p:spPr>
          <a:xfrm>
            <a:off x="6301687" y="4396154"/>
            <a:ext cx="1058274" cy="86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22FD60A2-7A4C-46BC-BA31-67F28F25600D}"/>
              </a:ext>
            </a:extLst>
          </p:cNvPr>
          <p:cNvCxnSpPr>
            <a:cxnSpLocks/>
          </p:cNvCxnSpPr>
          <p:nvPr/>
        </p:nvCxnSpPr>
        <p:spPr>
          <a:xfrm>
            <a:off x="6348580" y="4591716"/>
            <a:ext cx="10113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000B302E-49D6-4CAF-9A6F-6A26D9B45330}"/>
              </a:ext>
            </a:extLst>
          </p:cNvPr>
          <p:cNvCxnSpPr>
            <a:cxnSpLocks/>
          </p:cNvCxnSpPr>
          <p:nvPr/>
        </p:nvCxnSpPr>
        <p:spPr>
          <a:xfrm flipV="1">
            <a:off x="6301687" y="4700955"/>
            <a:ext cx="1058274" cy="141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65CC52D-748F-4C6A-936F-68C77DC72F50}"/>
              </a:ext>
            </a:extLst>
          </p:cNvPr>
          <p:cNvCxnSpPr>
            <a:cxnSpLocks/>
          </p:cNvCxnSpPr>
          <p:nvPr/>
        </p:nvCxnSpPr>
        <p:spPr>
          <a:xfrm flipV="1">
            <a:off x="6301687" y="4810194"/>
            <a:ext cx="1058274" cy="291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CDF7D8E-8179-4786-B0DA-17E52D9F3071}"/>
              </a:ext>
            </a:extLst>
          </p:cNvPr>
          <p:cNvCxnSpPr>
            <a:cxnSpLocks/>
          </p:cNvCxnSpPr>
          <p:nvPr/>
        </p:nvCxnSpPr>
        <p:spPr>
          <a:xfrm>
            <a:off x="6786596" y="3736465"/>
            <a:ext cx="573365" cy="578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95586D1-3E58-4116-8021-EF824FF9DA5B}"/>
              </a:ext>
            </a:extLst>
          </p:cNvPr>
          <p:cNvSpPr txBox="1"/>
          <p:nvPr/>
        </p:nvSpPr>
        <p:spPr>
          <a:xfrm>
            <a:off x="7519821" y="4373773"/>
            <a:ext cx="3711952" cy="369332"/>
          </a:xfrm>
          <a:prstGeom prst="rect">
            <a:avLst/>
          </a:prstGeom>
          <a:noFill/>
        </p:spPr>
        <p:txBody>
          <a:bodyPr wrap="square" rtlCol="0">
            <a:spAutoFit/>
          </a:bodyPr>
          <a:lstStyle/>
          <a:p>
            <a:r>
              <a:rPr lang="en-US" altLang="zh-CN" dirty="0">
                <a:solidFill>
                  <a:schemeClr val="accent1"/>
                </a:solidFill>
              </a:rPr>
              <a:t>Buttons: jump to different activities</a:t>
            </a:r>
            <a:endParaRPr lang="zh-CN" altLang="en-US" dirty="0">
              <a:solidFill>
                <a:schemeClr val="accent1"/>
              </a:solidFill>
            </a:endParaRPr>
          </a:p>
        </p:txBody>
      </p:sp>
      <p:cxnSp>
        <p:nvCxnSpPr>
          <p:cNvPr id="23" name="直接箭头连接符 22">
            <a:extLst>
              <a:ext uri="{FF2B5EF4-FFF2-40B4-BE49-F238E27FC236}">
                <a16:creationId xmlns:a16="http://schemas.microsoft.com/office/drawing/2014/main" id="{ABE01D16-A9D7-48E0-9FDE-57C042909183}"/>
              </a:ext>
            </a:extLst>
          </p:cNvPr>
          <p:cNvCxnSpPr/>
          <p:nvPr/>
        </p:nvCxnSpPr>
        <p:spPr>
          <a:xfrm flipH="1">
            <a:off x="4469690" y="3590459"/>
            <a:ext cx="783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20F9A494-1F57-4DBB-A80E-55ABEC124623}"/>
              </a:ext>
            </a:extLst>
          </p:cNvPr>
          <p:cNvSpPr txBox="1"/>
          <p:nvPr/>
        </p:nvSpPr>
        <p:spPr>
          <a:xfrm>
            <a:off x="2440532" y="3293119"/>
            <a:ext cx="2391507" cy="646331"/>
          </a:xfrm>
          <a:prstGeom prst="rect">
            <a:avLst/>
          </a:prstGeom>
          <a:noFill/>
        </p:spPr>
        <p:txBody>
          <a:bodyPr wrap="square" rtlCol="0">
            <a:spAutoFit/>
          </a:bodyPr>
          <a:lstStyle/>
          <a:p>
            <a:r>
              <a:rPr lang="en-US" altLang="zh-CN" dirty="0">
                <a:solidFill>
                  <a:schemeClr val="accent1"/>
                </a:solidFill>
              </a:rPr>
              <a:t>Check your personal account information</a:t>
            </a:r>
            <a:endParaRPr lang="zh-CN" altLang="en-US" dirty="0">
              <a:solidFill>
                <a:schemeClr val="accent1"/>
              </a:solidFill>
            </a:endParaRPr>
          </a:p>
        </p:txBody>
      </p:sp>
      <p:cxnSp>
        <p:nvCxnSpPr>
          <p:cNvPr id="28" name="直接箭头连接符 27">
            <a:extLst>
              <a:ext uri="{FF2B5EF4-FFF2-40B4-BE49-F238E27FC236}">
                <a16:creationId xmlns:a16="http://schemas.microsoft.com/office/drawing/2014/main" id="{E4FE198E-76C4-42D2-8369-86BA26AEAB76}"/>
              </a:ext>
            </a:extLst>
          </p:cNvPr>
          <p:cNvCxnSpPr/>
          <p:nvPr/>
        </p:nvCxnSpPr>
        <p:spPr>
          <a:xfrm>
            <a:off x="6411230" y="2864888"/>
            <a:ext cx="9769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流程图: 可选过程 28">
            <a:extLst>
              <a:ext uri="{FF2B5EF4-FFF2-40B4-BE49-F238E27FC236}">
                <a16:creationId xmlns:a16="http://schemas.microsoft.com/office/drawing/2014/main" id="{376A209B-228A-400F-9DB2-9263D6599C0B}"/>
              </a:ext>
            </a:extLst>
          </p:cNvPr>
          <p:cNvSpPr/>
          <p:nvPr/>
        </p:nvSpPr>
        <p:spPr>
          <a:xfrm>
            <a:off x="7519821" y="2718862"/>
            <a:ext cx="2052934" cy="337251"/>
          </a:xfrm>
          <a:prstGeom prst="flowChartAlternate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solidFill>
              </a:rPr>
              <a:t>current Time</a:t>
            </a:r>
            <a:endParaRPr lang="zh-CN" altLang="en-US" dirty="0"/>
          </a:p>
        </p:txBody>
      </p:sp>
      <p:cxnSp>
        <p:nvCxnSpPr>
          <p:cNvPr id="31" name="直接箭头连接符 30">
            <a:extLst>
              <a:ext uri="{FF2B5EF4-FFF2-40B4-BE49-F238E27FC236}">
                <a16:creationId xmlns:a16="http://schemas.microsoft.com/office/drawing/2014/main" id="{1A4F6FEB-ACCB-4465-96E5-B1FDD2429F97}"/>
              </a:ext>
            </a:extLst>
          </p:cNvPr>
          <p:cNvCxnSpPr/>
          <p:nvPr/>
        </p:nvCxnSpPr>
        <p:spPr>
          <a:xfrm flipV="1">
            <a:off x="7068347" y="1912243"/>
            <a:ext cx="782281" cy="354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流程图: 可选过程 31">
            <a:extLst>
              <a:ext uri="{FF2B5EF4-FFF2-40B4-BE49-F238E27FC236}">
                <a16:creationId xmlns:a16="http://schemas.microsoft.com/office/drawing/2014/main" id="{7220AF1E-3059-437F-87F5-3FB453D246F8}"/>
              </a:ext>
            </a:extLst>
          </p:cNvPr>
          <p:cNvSpPr/>
          <p:nvPr/>
        </p:nvSpPr>
        <p:spPr>
          <a:xfrm>
            <a:off x="7916986" y="1731448"/>
            <a:ext cx="1898038" cy="585621"/>
          </a:xfrm>
          <a:prstGeom prst="flowChartAlternate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solidFill>
              </a:rPr>
              <a:t>sign out(back to login activity)</a:t>
            </a:r>
            <a:endParaRPr lang="zh-CN" altLang="en-US" dirty="0">
              <a:solidFill>
                <a:schemeClr val="accent1"/>
              </a:solidFill>
            </a:endParaRPr>
          </a:p>
        </p:txBody>
      </p:sp>
    </p:spTree>
    <p:extLst>
      <p:ext uri="{BB962C8B-B14F-4D97-AF65-F5344CB8AC3E}">
        <p14:creationId xmlns:p14="http://schemas.microsoft.com/office/powerpoint/2010/main" val="133552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1000"/>
                                        <p:tgtEl>
                                          <p:spTgt spid="25"/>
                                        </p:tgtEl>
                                      </p:cBhvr>
                                    </p:animEffect>
                                    <p:anim calcmode="lin" valueType="num">
                                      <p:cBhvr>
                                        <p:cTn id="35" dur="1000" fill="hold"/>
                                        <p:tgtEl>
                                          <p:spTgt spid="25"/>
                                        </p:tgtEl>
                                        <p:attrNameLst>
                                          <p:attrName>ppt_x</p:attrName>
                                        </p:attrNameLst>
                                      </p:cBhvr>
                                      <p:tavLst>
                                        <p:tav tm="0">
                                          <p:val>
                                            <p:strVal val="#ppt_x"/>
                                          </p:val>
                                        </p:tav>
                                        <p:tav tm="100000">
                                          <p:val>
                                            <p:strVal val="#ppt_x"/>
                                          </p:val>
                                        </p:tav>
                                      </p:tavLst>
                                    </p:anim>
                                    <p:anim calcmode="lin" valueType="num">
                                      <p:cBhvr>
                                        <p:cTn id="36" dur="1000" fill="hold"/>
                                        <p:tgtEl>
                                          <p:spTgt spid="2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anim calcmode="lin" valueType="num">
                                      <p:cBhvr>
                                        <p:cTn id="45" dur="1000" fill="hold"/>
                                        <p:tgtEl>
                                          <p:spTgt spid="24"/>
                                        </p:tgtEl>
                                        <p:attrNameLst>
                                          <p:attrName>ppt_x</p:attrName>
                                        </p:attrNameLst>
                                      </p:cBhvr>
                                      <p:tavLst>
                                        <p:tav tm="0">
                                          <p:val>
                                            <p:strVal val="#ppt_x"/>
                                          </p:val>
                                        </p:tav>
                                        <p:tav tm="100000">
                                          <p:val>
                                            <p:strVal val="#ppt_x"/>
                                          </p:val>
                                        </p:tav>
                                      </p:tavLst>
                                    </p:anim>
                                    <p:anim calcmode="lin" valueType="num">
                                      <p:cBhvr>
                                        <p:cTn id="4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1000"/>
                                        <p:tgtEl>
                                          <p:spTgt spid="26"/>
                                        </p:tgtEl>
                                      </p:cBhvr>
                                    </p:animEffect>
                                    <p:anim calcmode="lin" valueType="num">
                                      <p:cBhvr>
                                        <p:cTn id="52" dur="1000" fill="hold"/>
                                        <p:tgtEl>
                                          <p:spTgt spid="26"/>
                                        </p:tgtEl>
                                        <p:attrNameLst>
                                          <p:attrName>ppt_x</p:attrName>
                                        </p:attrNameLst>
                                      </p:cBhvr>
                                      <p:tavLst>
                                        <p:tav tm="0">
                                          <p:val>
                                            <p:strVal val="#ppt_x"/>
                                          </p:val>
                                        </p:tav>
                                        <p:tav tm="100000">
                                          <p:val>
                                            <p:strVal val="#ppt_x"/>
                                          </p:val>
                                        </p:tav>
                                      </p:tavLst>
                                    </p:anim>
                                    <p:anim calcmode="lin" valueType="num">
                                      <p:cBhvr>
                                        <p:cTn id="53" dur="1000" fill="hold"/>
                                        <p:tgtEl>
                                          <p:spTgt spid="26"/>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1000"/>
                                        <p:tgtEl>
                                          <p:spTgt spid="9"/>
                                        </p:tgtEl>
                                      </p:cBhvr>
                                    </p:animEffect>
                                    <p:anim calcmode="lin" valueType="num">
                                      <p:cBhvr>
                                        <p:cTn id="57" dur="1000" fill="hold"/>
                                        <p:tgtEl>
                                          <p:spTgt spid="9"/>
                                        </p:tgtEl>
                                        <p:attrNameLst>
                                          <p:attrName>ppt_x</p:attrName>
                                        </p:attrNameLst>
                                      </p:cBhvr>
                                      <p:tavLst>
                                        <p:tav tm="0">
                                          <p:val>
                                            <p:strVal val="#ppt_x"/>
                                          </p:val>
                                        </p:tav>
                                        <p:tav tm="100000">
                                          <p:val>
                                            <p:strVal val="#ppt_x"/>
                                          </p:val>
                                        </p:tav>
                                      </p:tavLst>
                                    </p:anim>
                                    <p:anim calcmode="lin" valueType="num">
                                      <p:cBhvr>
                                        <p:cTn id="58" dur="1000" fill="hold"/>
                                        <p:tgtEl>
                                          <p:spTgt spid="9"/>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1000"/>
                                        <p:tgtEl>
                                          <p:spTgt spid="11"/>
                                        </p:tgtEl>
                                      </p:cBhvr>
                                    </p:animEffect>
                                    <p:anim calcmode="lin" valueType="num">
                                      <p:cBhvr>
                                        <p:cTn id="62" dur="1000" fill="hold"/>
                                        <p:tgtEl>
                                          <p:spTgt spid="11"/>
                                        </p:tgtEl>
                                        <p:attrNameLst>
                                          <p:attrName>ppt_x</p:attrName>
                                        </p:attrNameLst>
                                      </p:cBhvr>
                                      <p:tavLst>
                                        <p:tav tm="0">
                                          <p:val>
                                            <p:strVal val="#ppt_x"/>
                                          </p:val>
                                        </p:tav>
                                        <p:tav tm="100000">
                                          <p:val>
                                            <p:strVal val="#ppt_x"/>
                                          </p:val>
                                        </p:tav>
                                      </p:tavLst>
                                    </p:anim>
                                    <p:anim calcmode="lin" valueType="num">
                                      <p:cBhvr>
                                        <p:cTn id="63" dur="1000" fill="hold"/>
                                        <p:tgtEl>
                                          <p:spTgt spid="11"/>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1000"/>
                                        <p:tgtEl>
                                          <p:spTgt spid="12"/>
                                        </p:tgtEl>
                                      </p:cBhvr>
                                    </p:animEffect>
                                    <p:anim calcmode="lin" valueType="num">
                                      <p:cBhvr>
                                        <p:cTn id="67" dur="1000" fill="hold"/>
                                        <p:tgtEl>
                                          <p:spTgt spid="12"/>
                                        </p:tgtEl>
                                        <p:attrNameLst>
                                          <p:attrName>ppt_x</p:attrName>
                                        </p:attrNameLst>
                                      </p:cBhvr>
                                      <p:tavLst>
                                        <p:tav tm="0">
                                          <p:val>
                                            <p:strVal val="#ppt_x"/>
                                          </p:val>
                                        </p:tav>
                                        <p:tav tm="100000">
                                          <p:val>
                                            <p:strVal val="#ppt_x"/>
                                          </p:val>
                                        </p:tav>
                                      </p:tavLst>
                                    </p:anim>
                                    <p:anim calcmode="lin" valueType="num">
                                      <p:cBhvr>
                                        <p:cTn id="68" dur="1000" fill="hold"/>
                                        <p:tgtEl>
                                          <p:spTgt spid="12"/>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1000"/>
                                        <p:tgtEl>
                                          <p:spTgt spid="14"/>
                                        </p:tgtEl>
                                      </p:cBhvr>
                                    </p:animEffect>
                                    <p:anim calcmode="lin" valueType="num">
                                      <p:cBhvr>
                                        <p:cTn id="72" dur="1000" fill="hold"/>
                                        <p:tgtEl>
                                          <p:spTgt spid="14"/>
                                        </p:tgtEl>
                                        <p:attrNameLst>
                                          <p:attrName>ppt_x</p:attrName>
                                        </p:attrNameLst>
                                      </p:cBhvr>
                                      <p:tavLst>
                                        <p:tav tm="0">
                                          <p:val>
                                            <p:strVal val="#ppt_x"/>
                                          </p:val>
                                        </p:tav>
                                        <p:tav tm="100000">
                                          <p:val>
                                            <p:strVal val="#ppt_x"/>
                                          </p:val>
                                        </p:tav>
                                      </p:tavLst>
                                    </p:anim>
                                    <p:anim calcmode="lin" valueType="num">
                                      <p:cBhvr>
                                        <p:cTn id="73" dur="1000" fill="hold"/>
                                        <p:tgtEl>
                                          <p:spTgt spid="14"/>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1000"/>
                                        <p:tgtEl>
                                          <p:spTgt spid="17"/>
                                        </p:tgtEl>
                                      </p:cBhvr>
                                    </p:animEffect>
                                    <p:anim calcmode="lin" valueType="num">
                                      <p:cBhvr>
                                        <p:cTn id="77" dur="1000" fill="hold"/>
                                        <p:tgtEl>
                                          <p:spTgt spid="17"/>
                                        </p:tgtEl>
                                        <p:attrNameLst>
                                          <p:attrName>ppt_x</p:attrName>
                                        </p:attrNameLst>
                                      </p:cBhvr>
                                      <p:tavLst>
                                        <p:tav tm="0">
                                          <p:val>
                                            <p:strVal val="#ppt_x"/>
                                          </p:val>
                                        </p:tav>
                                        <p:tav tm="100000">
                                          <p:val>
                                            <p:strVal val="#ppt_x"/>
                                          </p:val>
                                        </p:tav>
                                      </p:tavLst>
                                    </p:anim>
                                    <p:anim calcmode="lin" valueType="num">
                                      <p:cBhvr>
                                        <p:cTn id="78" dur="1000" fill="hold"/>
                                        <p:tgtEl>
                                          <p:spTgt spid="17"/>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1000"/>
                                        <p:tgtEl>
                                          <p:spTgt spid="19"/>
                                        </p:tgtEl>
                                      </p:cBhvr>
                                    </p:animEffect>
                                    <p:anim calcmode="lin" valueType="num">
                                      <p:cBhvr>
                                        <p:cTn id="82" dur="1000" fill="hold"/>
                                        <p:tgtEl>
                                          <p:spTgt spid="19"/>
                                        </p:tgtEl>
                                        <p:attrNameLst>
                                          <p:attrName>ppt_x</p:attrName>
                                        </p:attrNameLst>
                                      </p:cBhvr>
                                      <p:tavLst>
                                        <p:tav tm="0">
                                          <p:val>
                                            <p:strVal val="#ppt_x"/>
                                          </p:val>
                                        </p:tav>
                                        <p:tav tm="100000">
                                          <p:val>
                                            <p:strVal val="#ppt_x"/>
                                          </p:val>
                                        </p:tav>
                                      </p:tavLst>
                                    </p:anim>
                                    <p:anim calcmode="lin" valueType="num">
                                      <p:cBhvr>
                                        <p:cTn id="83" dur="100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1000"/>
                                        <p:tgtEl>
                                          <p:spTgt spid="21"/>
                                        </p:tgtEl>
                                      </p:cBhvr>
                                    </p:animEffect>
                                    <p:anim calcmode="lin" valueType="num">
                                      <p:cBhvr>
                                        <p:cTn id="87" dur="1000" fill="hold"/>
                                        <p:tgtEl>
                                          <p:spTgt spid="21"/>
                                        </p:tgtEl>
                                        <p:attrNameLst>
                                          <p:attrName>ppt_x</p:attrName>
                                        </p:attrNameLst>
                                      </p:cBhvr>
                                      <p:tavLst>
                                        <p:tav tm="0">
                                          <p:val>
                                            <p:strVal val="#ppt_x"/>
                                          </p:val>
                                        </p:tav>
                                        <p:tav tm="100000">
                                          <p:val>
                                            <p:strVal val="#ppt_x"/>
                                          </p:val>
                                        </p:tav>
                                      </p:tavLst>
                                    </p:anim>
                                    <p:anim calcmode="lin" valueType="num">
                                      <p:cBhvr>
                                        <p:cTn id="8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21" grpId="0"/>
      <p:bldP spid="24" grpId="0"/>
      <p:bldP spid="29" grpId="0" animBg="1"/>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C0BC31F7-2F03-4CC9-A733-F560BFB1AEE7}"/>
              </a:ext>
            </a:extLst>
          </p:cNvPr>
          <p:cNvPicPr>
            <a:picLocks noGrp="1" noChangeAspect="1"/>
          </p:cNvPicPr>
          <p:nvPr>
            <p:ph sz="half" idx="1"/>
          </p:nvPr>
        </p:nvPicPr>
        <p:blipFill>
          <a:blip r:embed="rId2"/>
          <a:stretch>
            <a:fillRect/>
          </a:stretch>
        </p:blipFill>
        <p:spPr>
          <a:xfrm>
            <a:off x="294362" y="1284648"/>
            <a:ext cx="6528662" cy="4815092"/>
          </a:xfrm>
          <a:prstGeom prst="rect">
            <a:avLst/>
          </a:prstGeom>
        </p:spPr>
      </p:pic>
      <p:sp>
        <p:nvSpPr>
          <p:cNvPr id="4" name="内容占位符 3">
            <a:extLst>
              <a:ext uri="{FF2B5EF4-FFF2-40B4-BE49-F238E27FC236}">
                <a16:creationId xmlns:a16="http://schemas.microsoft.com/office/drawing/2014/main" id="{6EA9B816-89A3-4428-BA23-FDBDB25C29FF}"/>
              </a:ext>
            </a:extLst>
          </p:cNvPr>
          <p:cNvSpPr>
            <a:spLocks noGrp="1"/>
          </p:cNvSpPr>
          <p:nvPr>
            <p:ph sz="half" idx="2"/>
          </p:nvPr>
        </p:nvSpPr>
        <p:spPr>
          <a:xfrm>
            <a:off x="294362" y="213173"/>
            <a:ext cx="4995332" cy="1060255"/>
          </a:xfrm>
        </p:spPr>
        <p:txBody>
          <a:bodyPr/>
          <a:lstStyle/>
          <a:p>
            <a:r>
              <a:rPr lang="en-US" altLang="zh-CN" dirty="0"/>
              <a:t>Get user data from intent</a:t>
            </a:r>
            <a:endParaRPr lang="zh-CN" altLang="en-US" dirty="0"/>
          </a:p>
        </p:txBody>
      </p:sp>
      <p:pic>
        <p:nvPicPr>
          <p:cNvPr id="6" name="图片 5">
            <a:extLst>
              <a:ext uri="{FF2B5EF4-FFF2-40B4-BE49-F238E27FC236}">
                <a16:creationId xmlns:a16="http://schemas.microsoft.com/office/drawing/2014/main" id="{71DA7DC7-E3C2-42CB-A239-9CA70C915098}"/>
              </a:ext>
            </a:extLst>
          </p:cNvPr>
          <p:cNvPicPr>
            <a:picLocks noChangeAspect="1"/>
          </p:cNvPicPr>
          <p:nvPr/>
        </p:nvPicPr>
        <p:blipFill>
          <a:blip r:embed="rId3"/>
          <a:stretch>
            <a:fillRect/>
          </a:stretch>
        </p:blipFill>
        <p:spPr>
          <a:xfrm>
            <a:off x="7000689" y="1273428"/>
            <a:ext cx="4798021" cy="1570749"/>
          </a:xfrm>
          <a:prstGeom prst="rect">
            <a:avLst/>
          </a:prstGeom>
        </p:spPr>
      </p:pic>
      <p:pic>
        <p:nvPicPr>
          <p:cNvPr id="7" name="图片 6">
            <a:extLst>
              <a:ext uri="{FF2B5EF4-FFF2-40B4-BE49-F238E27FC236}">
                <a16:creationId xmlns:a16="http://schemas.microsoft.com/office/drawing/2014/main" id="{4C399F2E-290B-4809-87B7-2499AC5AA88F}"/>
              </a:ext>
            </a:extLst>
          </p:cNvPr>
          <p:cNvPicPr>
            <a:picLocks noChangeAspect="1"/>
          </p:cNvPicPr>
          <p:nvPr/>
        </p:nvPicPr>
        <p:blipFill>
          <a:blip r:embed="rId4"/>
          <a:stretch>
            <a:fillRect/>
          </a:stretch>
        </p:blipFill>
        <p:spPr>
          <a:xfrm>
            <a:off x="7000689" y="3282245"/>
            <a:ext cx="4798022" cy="1554915"/>
          </a:xfrm>
          <a:prstGeom prst="rect">
            <a:avLst/>
          </a:prstGeom>
        </p:spPr>
      </p:pic>
      <p:sp>
        <p:nvSpPr>
          <p:cNvPr id="8" name="内容占位符 3">
            <a:extLst>
              <a:ext uri="{FF2B5EF4-FFF2-40B4-BE49-F238E27FC236}">
                <a16:creationId xmlns:a16="http://schemas.microsoft.com/office/drawing/2014/main" id="{45E4C134-F6C1-4DE1-B867-6B76B39212C6}"/>
              </a:ext>
            </a:extLst>
          </p:cNvPr>
          <p:cNvSpPr txBox="1">
            <a:spLocks/>
          </p:cNvSpPr>
          <p:nvPr/>
        </p:nvSpPr>
        <p:spPr>
          <a:xfrm>
            <a:off x="6902033" y="213172"/>
            <a:ext cx="4995332" cy="1060255"/>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ltLang="zh-CN" dirty="0"/>
              <a:t>Set Action bar</a:t>
            </a:r>
            <a:endParaRPr lang="zh-CN" altLang="en-US" dirty="0"/>
          </a:p>
        </p:txBody>
      </p:sp>
    </p:spTree>
    <p:extLst>
      <p:ext uri="{BB962C8B-B14F-4D97-AF65-F5344CB8AC3E}">
        <p14:creationId xmlns:p14="http://schemas.microsoft.com/office/powerpoint/2010/main" val="838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D739FC1B-2F5D-43AB-BD93-55B02DB82D9A}"/>
              </a:ext>
            </a:extLst>
          </p:cNvPr>
          <p:cNvPicPr>
            <a:picLocks noGrp="1" noChangeAspect="1"/>
          </p:cNvPicPr>
          <p:nvPr>
            <p:ph sz="half" idx="1"/>
          </p:nvPr>
        </p:nvPicPr>
        <p:blipFill>
          <a:blip r:embed="rId2"/>
          <a:stretch>
            <a:fillRect/>
          </a:stretch>
        </p:blipFill>
        <p:spPr>
          <a:xfrm>
            <a:off x="238459" y="1216447"/>
            <a:ext cx="6382994" cy="3826777"/>
          </a:xfrm>
          <a:prstGeom prst="rect">
            <a:avLst/>
          </a:prstGeom>
        </p:spPr>
      </p:pic>
      <p:sp>
        <p:nvSpPr>
          <p:cNvPr id="4" name="内容占位符 3">
            <a:extLst>
              <a:ext uri="{FF2B5EF4-FFF2-40B4-BE49-F238E27FC236}">
                <a16:creationId xmlns:a16="http://schemas.microsoft.com/office/drawing/2014/main" id="{F327CCE7-B6D0-44C8-A989-41B285967632}"/>
              </a:ext>
            </a:extLst>
          </p:cNvPr>
          <p:cNvSpPr>
            <a:spLocks noGrp="1"/>
          </p:cNvSpPr>
          <p:nvPr>
            <p:ph sz="half" idx="2"/>
          </p:nvPr>
        </p:nvSpPr>
        <p:spPr>
          <a:xfrm>
            <a:off x="321162" y="290828"/>
            <a:ext cx="6026036" cy="1173334"/>
          </a:xfrm>
        </p:spPr>
        <p:txBody>
          <a:bodyPr/>
          <a:lstStyle/>
          <a:p>
            <a:r>
              <a:rPr lang="en-US" altLang="zh-CN" dirty="0"/>
              <a:t>Set Alarm</a:t>
            </a:r>
            <a:endParaRPr lang="zh-CN" altLang="en-US" dirty="0"/>
          </a:p>
        </p:txBody>
      </p:sp>
      <p:sp>
        <p:nvSpPr>
          <p:cNvPr id="6" name="内容占位符 3">
            <a:extLst>
              <a:ext uri="{FF2B5EF4-FFF2-40B4-BE49-F238E27FC236}">
                <a16:creationId xmlns:a16="http://schemas.microsoft.com/office/drawing/2014/main" id="{2838526A-9EE5-426D-B646-597D6BCA570F}"/>
              </a:ext>
            </a:extLst>
          </p:cNvPr>
          <p:cNvSpPr txBox="1">
            <a:spLocks/>
          </p:cNvSpPr>
          <p:nvPr/>
        </p:nvSpPr>
        <p:spPr>
          <a:xfrm>
            <a:off x="6885114" y="394167"/>
            <a:ext cx="3462351" cy="1644559"/>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gn="just"/>
            <a:r>
              <a:rPr lang="en-US" altLang="zh-CN" dirty="0"/>
              <a:t>Also implemented a class Alarm Receiver which extends Receiver</a:t>
            </a:r>
          </a:p>
          <a:p>
            <a:pPr algn="just"/>
            <a:endParaRPr lang="en-US" altLang="zh-CN" dirty="0"/>
          </a:p>
          <a:p>
            <a:pPr algn="just"/>
            <a:r>
              <a:rPr lang="en-US" altLang="zh-CN" dirty="0"/>
              <a:t>Must override method </a:t>
            </a:r>
            <a:r>
              <a:rPr lang="en-US" altLang="zh-CN" dirty="0" err="1"/>
              <a:t>onReceive</a:t>
            </a:r>
            <a:r>
              <a:rPr lang="en-US" altLang="zh-CN" dirty="0"/>
              <a:t>()</a:t>
            </a:r>
            <a:endParaRPr lang="zh-CN" altLang="en-US" dirty="0"/>
          </a:p>
        </p:txBody>
      </p:sp>
      <p:pic>
        <p:nvPicPr>
          <p:cNvPr id="7" name="图片 6">
            <a:extLst>
              <a:ext uri="{FF2B5EF4-FFF2-40B4-BE49-F238E27FC236}">
                <a16:creationId xmlns:a16="http://schemas.microsoft.com/office/drawing/2014/main" id="{965959BC-7686-4B75-A914-B277DAAA71FD}"/>
              </a:ext>
            </a:extLst>
          </p:cNvPr>
          <p:cNvPicPr>
            <a:picLocks noChangeAspect="1"/>
          </p:cNvPicPr>
          <p:nvPr/>
        </p:nvPicPr>
        <p:blipFill>
          <a:blip r:embed="rId3"/>
          <a:stretch>
            <a:fillRect/>
          </a:stretch>
        </p:blipFill>
        <p:spPr>
          <a:xfrm>
            <a:off x="6885114" y="2212185"/>
            <a:ext cx="5248918" cy="553597"/>
          </a:xfrm>
          <a:prstGeom prst="rect">
            <a:avLst/>
          </a:prstGeom>
        </p:spPr>
      </p:pic>
      <p:pic>
        <p:nvPicPr>
          <p:cNvPr id="9" name="图片 8">
            <a:extLst>
              <a:ext uri="{FF2B5EF4-FFF2-40B4-BE49-F238E27FC236}">
                <a16:creationId xmlns:a16="http://schemas.microsoft.com/office/drawing/2014/main" id="{CCA2D827-8DD1-4D6D-9D39-B7CB11AF975E}"/>
              </a:ext>
            </a:extLst>
          </p:cNvPr>
          <p:cNvPicPr>
            <a:picLocks noChangeAspect="1"/>
          </p:cNvPicPr>
          <p:nvPr/>
        </p:nvPicPr>
        <p:blipFill>
          <a:blip r:embed="rId4"/>
          <a:stretch>
            <a:fillRect/>
          </a:stretch>
        </p:blipFill>
        <p:spPr>
          <a:xfrm>
            <a:off x="6885114" y="2863836"/>
            <a:ext cx="5285590" cy="186826"/>
          </a:xfrm>
          <a:prstGeom prst="rect">
            <a:avLst/>
          </a:prstGeom>
        </p:spPr>
      </p:pic>
      <p:pic>
        <p:nvPicPr>
          <p:cNvPr id="10" name="图片 9">
            <a:extLst>
              <a:ext uri="{FF2B5EF4-FFF2-40B4-BE49-F238E27FC236}">
                <a16:creationId xmlns:a16="http://schemas.microsoft.com/office/drawing/2014/main" id="{A8E6D67A-E28E-44F9-9A3F-532206D1E668}"/>
              </a:ext>
            </a:extLst>
          </p:cNvPr>
          <p:cNvPicPr>
            <a:picLocks noChangeAspect="1"/>
          </p:cNvPicPr>
          <p:nvPr/>
        </p:nvPicPr>
        <p:blipFill>
          <a:blip r:embed="rId5"/>
          <a:stretch>
            <a:fillRect/>
          </a:stretch>
        </p:blipFill>
        <p:spPr>
          <a:xfrm>
            <a:off x="6885114" y="3148716"/>
            <a:ext cx="5231557" cy="1423284"/>
          </a:xfrm>
          <a:prstGeom prst="rect">
            <a:avLst/>
          </a:prstGeom>
        </p:spPr>
      </p:pic>
    </p:spTree>
    <p:extLst>
      <p:ext uri="{BB962C8B-B14F-4D97-AF65-F5344CB8AC3E}">
        <p14:creationId xmlns:p14="http://schemas.microsoft.com/office/powerpoint/2010/main" val="1007660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7CE96F3-3E1D-4517-BE44-47862F3907F2}"/>
              </a:ext>
            </a:extLst>
          </p:cNvPr>
          <p:cNvSpPr>
            <a:spLocks noGrp="1"/>
          </p:cNvSpPr>
          <p:nvPr>
            <p:ph type="title"/>
          </p:nvPr>
        </p:nvSpPr>
        <p:spPr/>
        <p:txBody>
          <a:bodyPr/>
          <a:lstStyle/>
          <a:p>
            <a:r>
              <a:rPr lang="en-US" altLang="zh-CN" dirty="0"/>
              <a:t>Daily Attendance</a:t>
            </a:r>
            <a:endParaRPr lang="zh-CN" altLang="en-US" dirty="0"/>
          </a:p>
        </p:txBody>
      </p:sp>
      <p:pic>
        <p:nvPicPr>
          <p:cNvPr id="11" name="内容占位符 10">
            <a:extLst>
              <a:ext uri="{FF2B5EF4-FFF2-40B4-BE49-F238E27FC236}">
                <a16:creationId xmlns:a16="http://schemas.microsoft.com/office/drawing/2014/main" id="{40FD27D1-68EB-4843-A725-D6A044CD3B1D}"/>
              </a:ext>
            </a:extLst>
          </p:cNvPr>
          <p:cNvPicPr>
            <a:picLocks noGrp="1" noChangeAspect="1"/>
          </p:cNvPicPr>
          <p:nvPr>
            <p:ph sz="half" idx="1"/>
          </p:nvPr>
        </p:nvPicPr>
        <p:blipFill>
          <a:blip r:embed="rId2"/>
          <a:stretch>
            <a:fillRect/>
          </a:stretch>
        </p:blipFill>
        <p:spPr>
          <a:xfrm>
            <a:off x="2157264" y="2141538"/>
            <a:ext cx="2052934" cy="3649662"/>
          </a:xfrm>
        </p:spPr>
      </p:pic>
      <p:pic>
        <p:nvPicPr>
          <p:cNvPr id="13" name="内容占位符 12">
            <a:extLst>
              <a:ext uri="{FF2B5EF4-FFF2-40B4-BE49-F238E27FC236}">
                <a16:creationId xmlns:a16="http://schemas.microsoft.com/office/drawing/2014/main" id="{9B795592-2A5B-414C-B3C9-2BA7783FB521}"/>
              </a:ext>
            </a:extLst>
          </p:cNvPr>
          <p:cNvPicPr>
            <a:picLocks noGrp="1" noChangeAspect="1"/>
          </p:cNvPicPr>
          <p:nvPr>
            <p:ph sz="half" idx="2"/>
          </p:nvPr>
        </p:nvPicPr>
        <p:blipFill>
          <a:blip r:embed="rId3"/>
          <a:stretch>
            <a:fillRect/>
          </a:stretch>
        </p:blipFill>
        <p:spPr>
          <a:xfrm>
            <a:off x="7292827" y="2141538"/>
            <a:ext cx="2052934" cy="3649662"/>
          </a:xfrm>
        </p:spPr>
      </p:pic>
      <p:sp>
        <p:nvSpPr>
          <p:cNvPr id="14" name="文本框 13">
            <a:extLst>
              <a:ext uri="{FF2B5EF4-FFF2-40B4-BE49-F238E27FC236}">
                <a16:creationId xmlns:a16="http://schemas.microsoft.com/office/drawing/2014/main" id="{31992999-9D81-4BCD-9E23-708E793024A9}"/>
              </a:ext>
            </a:extLst>
          </p:cNvPr>
          <p:cNvSpPr txBox="1"/>
          <p:nvPr/>
        </p:nvSpPr>
        <p:spPr>
          <a:xfrm>
            <a:off x="2157264" y="6051176"/>
            <a:ext cx="2052934" cy="369332"/>
          </a:xfrm>
          <a:prstGeom prst="rect">
            <a:avLst/>
          </a:prstGeom>
          <a:noFill/>
        </p:spPr>
        <p:txBody>
          <a:bodyPr wrap="square" rtlCol="0">
            <a:spAutoFit/>
          </a:bodyPr>
          <a:lstStyle/>
          <a:p>
            <a:r>
              <a:rPr lang="en-US" altLang="zh-CN" dirty="0"/>
              <a:t>before</a:t>
            </a:r>
            <a:endParaRPr lang="zh-CN" altLang="en-US" dirty="0"/>
          </a:p>
        </p:txBody>
      </p:sp>
      <p:sp>
        <p:nvSpPr>
          <p:cNvPr id="15" name="文本框 14">
            <a:extLst>
              <a:ext uri="{FF2B5EF4-FFF2-40B4-BE49-F238E27FC236}">
                <a16:creationId xmlns:a16="http://schemas.microsoft.com/office/drawing/2014/main" id="{E8241FF8-ABC3-46AC-9641-6D96EB3EFFFE}"/>
              </a:ext>
            </a:extLst>
          </p:cNvPr>
          <p:cNvSpPr txBox="1"/>
          <p:nvPr/>
        </p:nvSpPr>
        <p:spPr>
          <a:xfrm>
            <a:off x="7292827" y="6051176"/>
            <a:ext cx="2052934" cy="369332"/>
          </a:xfrm>
          <a:prstGeom prst="rect">
            <a:avLst/>
          </a:prstGeom>
          <a:noFill/>
        </p:spPr>
        <p:txBody>
          <a:bodyPr wrap="square" rtlCol="0">
            <a:spAutoFit/>
          </a:bodyPr>
          <a:lstStyle/>
          <a:p>
            <a:r>
              <a:rPr lang="en-US" altLang="zh-CN" dirty="0"/>
              <a:t>after</a:t>
            </a:r>
            <a:endParaRPr lang="zh-CN" altLang="en-US" dirty="0"/>
          </a:p>
        </p:txBody>
      </p:sp>
      <p:cxnSp>
        <p:nvCxnSpPr>
          <p:cNvPr id="17" name="直接箭头连接符 16">
            <a:extLst>
              <a:ext uri="{FF2B5EF4-FFF2-40B4-BE49-F238E27FC236}">
                <a16:creationId xmlns:a16="http://schemas.microsoft.com/office/drawing/2014/main" id="{014B42DF-C464-4218-83F9-EC29089DB472}"/>
              </a:ext>
            </a:extLst>
          </p:cNvPr>
          <p:cNvCxnSpPr/>
          <p:nvPr/>
        </p:nvCxnSpPr>
        <p:spPr>
          <a:xfrm>
            <a:off x="3758453" y="3966369"/>
            <a:ext cx="9345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E107D451-EDB9-4937-885F-1682614075E9}"/>
              </a:ext>
            </a:extLst>
          </p:cNvPr>
          <p:cNvSpPr/>
          <p:nvPr/>
        </p:nvSpPr>
        <p:spPr>
          <a:xfrm>
            <a:off x="4807324" y="3778624"/>
            <a:ext cx="1055594" cy="329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today</a:t>
            </a:r>
            <a:endParaRPr lang="zh-CN" altLang="en-US" dirty="0"/>
          </a:p>
        </p:txBody>
      </p:sp>
      <p:cxnSp>
        <p:nvCxnSpPr>
          <p:cNvPr id="20" name="直接箭头连接符 19">
            <a:extLst>
              <a:ext uri="{FF2B5EF4-FFF2-40B4-BE49-F238E27FC236}">
                <a16:creationId xmlns:a16="http://schemas.microsoft.com/office/drawing/2014/main" id="{B33F870A-3101-4011-8A88-20AD8231CDB9}"/>
              </a:ext>
            </a:extLst>
          </p:cNvPr>
          <p:cNvCxnSpPr/>
          <p:nvPr/>
        </p:nvCxnSpPr>
        <p:spPr>
          <a:xfrm>
            <a:off x="8754035" y="2803712"/>
            <a:ext cx="10085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流程图: 可选过程 20">
            <a:extLst>
              <a:ext uri="{FF2B5EF4-FFF2-40B4-BE49-F238E27FC236}">
                <a16:creationId xmlns:a16="http://schemas.microsoft.com/office/drawing/2014/main" id="{01B73786-8043-4FF4-BAB1-056B829D01D3}"/>
              </a:ext>
            </a:extLst>
          </p:cNvPr>
          <p:cNvSpPr/>
          <p:nvPr/>
        </p:nvSpPr>
        <p:spPr>
          <a:xfrm>
            <a:off x="9829799" y="2511238"/>
            <a:ext cx="1727947" cy="58494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Update info after clocking</a:t>
            </a:r>
            <a:endParaRPr lang="zh-CN" altLang="en-US" dirty="0"/>
          </a:p>
        </p:txBody>
      </p:sp>
      <p:cxnSp>
        <p:nvCxnSpPr>
          <p:cNvPr id="23" name="直接箭头连接符 22">
            <a:extLst>
              <a:ext uri="{FF2B5EF4-FFF2-40B4-BE49-F238E27FC236}">
                <a16:creationId xmlns:a16="http://schemas.microsoft.com/office/drawing/2014/main" id="{4C3640D1-4820-4717-962B-B662C11FACA4}"/>
              </a:ext>
            </a:extLst>
          </p:cNvPr>
          <p:cNvCxnSpPr/>
          <p:nvPr/>
        </p:nvCxnSpPr>
        <p:spPr>
          <a:xfrm>
            <a:off x="8807824" y="5304865"/>
            <a:ext cx="10219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流程图: 可选过程 23">
            <a:extLst>
              <a:ext uri="{FF2B5EF4-FFF2-40B4-BE49-F238E27FC236}">
                <a16:creationId xmlns:a16="http://schemas.microsoft.com/office/drawing/2014/main" id="{8CC2DDAC-3725-4E17-9092-FA2F0729F6FB}"/>
              </a:ext>
            </a:extLst>
          </p:cNvPr>
          <p:cNvSpPr/>
          <p:nvPr/>
        </p:nvSpPr>
        <p:spPr>
          <a:xfrm>
            <a:off x="9937376" y="5136776"/>
            <a:ext cx="1620370" cy="47059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Toast message</a:t>
            </a:r>
            <a:endParaRPr lang="zh-CN" altLang="en-US" dirty="0"/>
          </a:p>
        </p:txBody>
      </p:sp>
      <p:cxnSp>
        <p:nvCxnSpPr>
          <p:cNvPr id="26" name="直接箭头连接符 25">
            <a:extLst>
              <a:ext uri="{FF2B5EF4-FFF2-40B4-BE49-F238E27FC236}">
                <a16:creationId xmlns:a16="http://schemas.microsoft.com/office/drawing/2014/main" id="{9E959D2F-9B13-41CC-B439-7B08CEDC325D}"/>
              </a:ext>
            </a:extLst>
          </p:cNvPr>
          <p:cNvCxnSpPr>
            <a:cxnSpLocks/>
          </p:cNvCxnSpPr>
          <p:nvPr/>
        </p:nvCxnSpPr>
        <p:spPr>
          <a:xfrm flipH="1">
            <a:off x="1647265" y="2420471"/>
            <a:ext cx="571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流程图: 可选过程 26">
            <a:extLst>
              <a:ext uri="{FF2B5EF4-FFF2-40B4-BE49-F238E27FC236}">
                <a16:creationId xmlns:a16="http://schemas.microsoft.com/office/drawing/2014/main" id="{B3FA7E38-B3F1-4B7A-8C78-6229721BBD46}"/>
              </a:ext>
            </a:extLst>
          </p:cNvPr>
          <p:cNvSpPr/>
          <p:nvPr/>
        </p:nvSpPr>
        <p:spPr>
          <a:xfrm>
            <a:off x="127748" y="2127998"/>
            <a:ext cx="1432390" cy="58494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Back to Main Menu</a:t>
            </a:r>
            <a:endParaRPr lang="zh-CN" altLang="en-US" dirty="0"/>
          </a:p>
        </p:txBody>
      </p:sp>
      <p:cxnSp>
        <p:nvCxnSpPr>
          <p:cNvPr id="29" name="直接箭头连接符 28">
            <a:extLst>
              <a:ext uri="{FF2B5EF4-FFF2-40B4-BE49-F238E27FC236}">
                <a16:creationId xmlns:a16="http://schemas.microsoft.com/office/drawing/2014/main" id="{B3E099F6-982B-4C2B-8CDA-6C282632B2BE}"/>
              </a:ext>
            </a:extLst>
          </p:cNvPr>
          <p:cNvCxnSpPr/>
          <p:nvPr/>
        </p:nvCxnSpPr>
        <p:spPr>
          <a:xfrm>
            <a:off x="3644433" y="2811556"/>
            <a:ext cx="10085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流程图: 可选过程 29">
            <a:extLst>
              <a:ext uri="{FF2B5EF4-FFF2-40B4-BE49-F238E27FC236}">
                <a16:creationId xmlns:a16="http://schemas.microsoft.com/office/drawing/2014/main" id="{844A55C7-A8EF-4A4E-BF56-16D8E3489F29}"/>
              </a:ext>
            </a:extLst>
          </p:cNvPr>
          <p:cNvSpPr/>
          <p:nvPr/>
        </p:nvSpPr>
        <p:spPr>
          <a:xfrm>
            <a:off x="4720197" y="2519082"/>
            <a:ext cx="1727947" cy="58494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Last time clocking info</a:t>
            </a:r>
            <a:endParaRPr lang="zh-CN" altLang="en-US" dirty="0"/>
          </a:p>
        </p:txBody>
      </p:sp>
    </p:spTree>
    <p:extLst>
      <p:ext uri="{BB962C8B-B14F-4D97-AF65-F5344CB8AC3E}">
        <p14:creationId xmlns:p14="http://schemas.microsoft.com/office/powerpoint/2010/main" val="118603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anim calcmode="lin" valueType="num">
                                      <p:cBhvr>
                                        <p:cTn id="36" dur="1000" fill="hold"/>
                                        <p:tgtEl>
                                          <p:spTgt spid="20"/>
                                        </p:tgtEl>
                                        <p:attrNameLst>
                                          <p:attrName>ppt_x</p:attrName>
                                        </p:attrNameLst>
                                      </p:cBhvr>
                                      <p:tavLst>
                                        <p:tav tm="0">
                                          <p:val>
                                            <p:strVal val="#ppt_x"/>
                                          </p:val>
                                        </p:tav>
                                        <p:tav tm="100000">
                                          <p:val>
                                            <p:strVal val="#ppt_x"/>
                                          </p:val>
                                        </p:tav>
                                      </p:tavLst>
                                    </p:anim>
                                    <p:anim calcmode="lin" valueType="num">
                                      <p:cBhvr>
                                        <p:cTn id="37" dur="1000" fill="hold"/>
                                        <p:tgtEl>
                                          <p:spTgt spid="2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0"/>
                                        <p:tgtEl>
                                          <p:spTgt spid="21"/>
                                        </p:tgtEl>
                                      </p:cBhvr>
                                    </p:animEffect>
                                    <p:anim calcmode="lin" valueType="num">
                                      <p:cBhvr>
                                        <p:cTn id="41" dur="1000" fill="hold"/>
                                        <p:tgtEl>
                                          <p:spTgt spid="21"/>
                                        </p:tgtEl>
                                        <p:attrNameLst>
                                          <p:attrName>ppt_x</p:attrName>
                                        </p:attrNameLst>
                                      </p:cBhvr>
                                      <p:tavLst>
                                        <p:tav tm="0">
                                          <p:val>
                                            <p:strVal val="#ppt_x"/>
                                          </p:val>
                                        </p:tav>
                                        <p:tav tm="100000">
                                          <p:val>
                                            <p:strVal val="#ppt_x"/>
                                          </p:val>
                                        </p:tav>
                                      </p:tavLst>
                                    </p:anim>
                                    <p:anim calcmode="lin" valueType="num">
                                      <p:cBhvr>
                                        <p:cTn id="42" dur="1000" fill="hold"/>
                                        <p:tgtEl>
                                          <p:spTgt spid="2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1000"/>
                                        <p:tgtEl>
                                          <p:spTgt spid="23"/>
                                        </p:tgtEl>
                                      </p:cBhvr>
                                    </p:animEffect>
                                    <p:anim calcmode="lin" valueType="num">
                                      <p:cBhvr>
                                        <p:cTn id="46" dur="1000" fill="hold"/>
                                        <p:tgtEl>
                                          <p:spTgt spid="23"/>
                                        </p:tgtEl>
                                        <p:attrNameLst>
                                          <p:attrName>ppt_x</p:attrName>
                                        </p:attrNameLst>
                                      </p:cBhvr>
                                      <p:tavLst>
                                        <p:tav tm="0">
                                          <p:val>
                                            <p:strVal val="#ppt_x"/>
                                          </p:val>
                                        </p:tav>
                                        <p:tav tm="100000">
                                          <p:val>
                                            <p:strVal val="#ppt_x"/>
                                          </p:val>
                                        </p:tav>
                                      </p:tavLst>
                                    </p:anim>
                                    <p:anim calcmode="lin" valueType="num">
                                      <p:cBhvr>
                                        <p:cTn id="47" dur="1000" fill="hold"/>
                                        <p:tgtEl>
                                          <p:spTgt spid="23"/>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1000"/>
                                        <p:tgtEl>
                                          <p:spTgt spid="24"/>
                                        </p:tgtEl>
                                      </p:cBhvr>
                                    </p:animEffect>
                                    <p:anim calcmode="lin" valueType="num">
                                      <p:cBhvr>
                                        <p:cTn id="51" dur="1000" fill="hold"/>
                                        <p:tgtEl>
                                          <p:spTgt spid="24"/>
                                        </p:tgtEl>
                                        <p:attrNameLst>
                                          <p:attrName>ppt_x</p:attrName>
                                        </p:attrNameLst>
                                      </p:cBhvr>
                                      <p:tavLst>
                                        <p:tav tm="0">
                                          <p:val>
                                            <p:strVal val="#ppt_x"/>
                                          </p:val>
                                        </p:tav>
                                        <p:tav tm="100000">
                                          <p:val>
                                            <p:strVal val="#ppt_x"/>
                                          </p:val>
                                        </p:tav>
                                      </p:tavLst>
                                    </p:anim>
                                    <p:anim calcmode="lin" valueType="num">
                                      <p:cBhvr>
                                        <p:cTn id="5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animBg="1"/>
      <p:bldP spid="21" grpId="0" animBg="1"/>
      <p:bldP spid="24" grpId="0" animBg="1"/>
      <p:bldP spid="27" grpId="0"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4CCB3CF-DFFD-4C33-9141-C111DD39640F}"/>
              </a:ext>
            </a:extLst>
          </p:cNvPr>
          <p:cNvSpPr>
            <a:spLocks noGrp="1"/>
          </p:cNvSpPr>
          <p:nvPr>
            <p:ph sz="half" idx="1"/>
          </p:nvPr>
        </p:nvSpPr>
        <p:spPr>
          <a:xfrm>
            <a:off x="243245" y="2321610"/>
            <a:ext cx="4935068" cy="2039968"/>
          </a:xfrm>
        </p:spPr>
        <p:txBody>
          <a:bodyPr>
            <a:normAutofit/>
          </a:bodyPr>
          <a:lstStyle/>
          <a:p>
            <a:r>
              <a:rPr lang="en-US" altLang="zh-CN" sz="2400" dirty="0"/>
              <a:t>Class: Special Calendar</a:t>
            </a:r>
          </a:p>
          <a:p>
            <a:pPr marL="0" indent="0">
              <a:buNone/>
            </a:pPr>
            <a:r>
              <a:rPr lang="en-US" altLang="zh-CN" dirty="0"/>
              <a:t>Create Calendar for this Activity</a:t>
            </a:r>
            <a:endParaRPr lang="zh-CN" altLang="en-US" dirty="0"/>
          </a:p>
        </p:txBody>
      </p:sp>
      <p:sp>
        <p:nvSpPr>
          <p:cNvPr id="6" name="左大括号 5">
            <a:extLst>
              <a:ext uri="{FF2B5EF4-FFF2-40B4-BE49-F238E27FC236}">
                <a16:creationId xmlns:a16="http://schemas.microsoft.com/office/drawing/2014/main" id="{EA5D786A-2BB4-41F7-BDF5-2AC421D16D0A}"/>
              </a:ext>
            </a:extLst>
          </p:cNvPr>
          <p:cNvSpPr/>
          <p:nvPr/>
        </p:nvSpPr>
        <p:spPr>
          <a:xfrm>
            <a:off x="4134971" y="2480422"/>
            <a:ext cx="826994" cy="2039968"/>
          </a:xfrm>
          <a:prstGeom prst="leftBrace">
            <a:avLst>
              <a:gd name="adj1" fmla="val 8333"/>
              <a:gd name="adj2" fmla="val 5110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pic>
        <p:nvPicPr>
          <p:cNvPr id="8" name="图片 7">
            <a:extLst>
              <a:ext uri="{FF2B5EF4-FFF2-40B4-BE49-F238E27FC236}">
                <a16:creationId xmlns:a16="http://schemas.microsoft.com/office/drawing/2014/main" id="{71476B00-99D4-412C-99DC-E72031685E80}"/>
              </a:ext>
            </a:extLst>
          </p:cNvPr>
          <p:cNvPicPr>
            <a:picLocks noChangeAspect="1"/>
          </p:cNvPicPr>
          <p:nvPr/>
        </p:nvPicPr>
        <p:blipFill>
          <a:blip r:embed="rId2"/>
          <a:stretch>
            <a:fillRect/>
          </a:stretch>
        </p:blipFill>
        <p:spPr>
          <a:xfrm>
            <a:off x="5178313" y="2480422"/>
            <a:ext cx="6286500" cy="323850"/>
          </a:xfrm>
          <a:prstGeom prst="rect">
            <a:avLst/>
          </a:prstGeom>
        </p:spPr>
      </p:pic>
      <p:pic>
        <p:nvPicPr>
          <p:cNvPr id="9" name="图片 8">
            <a:extLst>
              <a:ext uri="{FF2B5EF4-FFF2-40B4-BE49-F238E27FC236}">
                <a16:creationId xmlns:a16="http://schemas.microsoft.com/office/drawing/2014/main" id="{E59CADF2-8E96-481B-905D-597FB0E17614}"/>
              </a:ext>
            </a:extLst>
          </p:cNvPr>
          <p:cNvPicPr>
            <a:picLocks noChangeAspect="1"/>
          </p:cNvPicPr>
          <p:nvPr/>
        </p:nvPicPr>
        <p:blipFill>
          <a:blip r:embed="rId3"/>
          <a:stretch>
            <a:fillRect/>
          </a:stretch>
        </p:blipFill>
        <p:spPr>
          <a:xfrm>
            <a:off x="5178313" y="3259073"/>
            <a:ext cx="6815264" cy="323851"/>
          </a:xfrm>
          <a:prstGeom prst="rect">
            <a:avLst/>
          </a:prstGeom>
        </p:spPr>
      </p:pic>
      <p:pic>
        <p:nvPicPr>
          <p:cNvPr id="10" name="图片 9">
            <a:extLst>
              <a:ext uri="{FF2B5EF4-FFF2-40B4-BE49-F238E27FC236}">
                <a16:creationId xmlns:a16="http://schemas.microsoft.com/office/drawing/2014/main" id="{6FBB1CD1-19A9-4B50-9F3C-EDFCFB846FEC}"/>
              </a:ext>
            </a:extLst>
          </p:cNvPr>
          <p:cNvPicPr>
            <a:picLocks noChangeAspect="1"/>
          </p:cNvPicPr>
          <p:nvPr/>
        </p:nvPicPr>
        <p:blipFill>
          <a:blip r:embed="rId4"/>
          <a:stretch>
            <a:fillRect/>
          </a:stretch>
        </p:blipFill>
        <p:spPr>
          <a:xfrm>
            <a:off x="5178313" y="3968003"/>
            <a:ext cx="6695440" cy="380253"/>
          </a:xfrm>
          <a:prstGeom prst="rect">
            <a:avLst/>
          </a:prstGeom>
        </p:spPr>
      </p:pic>
    </p:spTree>
    <p:extLst>
      <p:ext uri="{BB962C8B-B14F-4D97-AF65-F5344CB8AC3E}">
        <p14:creationId xmlns:p14="http://schemas.microsoft.com/office/powerpoint/2010/main" val="4050953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6BA6BFF-0EA3-44CF-99B9-48EE8A70C3FD}"/>
              </a:ext>
            </a:extLst>
          </p:cNvPr>
          <p:cNvPicPr>
            <a:picLocks noChangeAspect="1"/>
          </p:cNvPicPr>
          <p:nvPr/>
        </p:nvPicPr>
        <p:blipFill>
          <a:blip r:embed="rId2"/>
          <a:stretch>
            <a:fillRect/>
          </a:stretch>
        </p:blipFill>
        <p:spPr>
          <a:xfrm>
            <a:off x="6938509" y="224100"/>
            <a:ext cx="4317361" cy="2701147"/>
          </a:xfrm>
          <a:prstGeom prst="rect">
            <a:avLst/>
          </a:prstGeom>
        </p:spPr>
      </p:pic>
      <p:sp>
        <p:nvSpPr>
          <p:cNvPr id="7" name="内容占位符 3">
            <a:extLst>
              <a:ext uri="{FF2B5EF4-FFF2-40B4-BE49-F238E27FC236}">
                <a16:creationId xmlns:a16="http://schemas.microsoft.com/office/drawing/2014/main" id="{46984C8D-F2FF-41D1-BA28-E6E999BA607F}"/>
              </a:ext>
            </a:extLst>
          </p:cNvPr>
          <p:cNvSpPr>
            <a:spLocks noGrp="1"/>
          </p:cNvSpPr>
          <p:nvPr>
            <p:ph sz="half" idx="1"/>
          </p:nvPr>
        </p:nvSpPr>
        <p:spPr>
          <a:xfrm>
            <a:off x="257629" y="1604169"/>
            <a:ext cx="6533136" cy="3649662"/>
          </a:xfrm>
        </p:spPr>
        <p:txBody>
          <a:bodyPr>
            <a:normAutofit/>
          </a:bodyPr>
          <a:lstStyle/>
          <a:p>
            <a:r>
              <a:rPr lang="en-US" altLang="zh-CN" sz="2400" dirty="0"/>
              <a:t>Class: Square Grid View(extends </a:t>
            </a:r>
            <a:r>
              <a:rPr lang="en-US" altLang="zh-CN" sz="2400" dirty="0" err="1"/>
              <a:t>GridView</a:t>
            </a:r>
            <a:r>
              <a:rPr lang="en-US" altLang="zh-CN" sz="2400" dirty="0"/>
              <a:t>)</a:t>
            </a:r>
          </a:p>
          <a:p>
            <a:r>
              <a:rPr lang="en-US" altLang="zh-CN" sz="2400" dirty="0"/>
              <a:t>Class: Square Relative Layout(extends </a:t>
            </a:r>
            <a:r>
              <a:rPr lang="en-US" altLang="zh-CN" sz="2400" dirty="0" err="1"/>
              <a:t>RelativeLayout</a:t>
            </a:r>
            <a:r>
              <a:rPr lang="en-US" altLang="zh-CN" sz="2400" dirty="0"/>
              <a:t>)</a:t>
            </a:r>
          </a:p>
          <a:p>
            <a:r>
              <a:rPr lang="en-US" altLang="zh-CN" sz="2400" dirty="0"/>
              <a:t>Class: </a:t>
            </a:r>
            <a:r>
              <a:rPr lang="en-US" altLang="zh-CN" sz="2400" dirty="0" err="1"/>
              <a:t>CheckInAdapter</a:t>
            </a:r>
            <a:r>
              <a:rPr lang="en-US" altLang="zh-CN" sz="2400" dirty="0"/>
              <a:t>(extends </a:t>
            </a:r>
            <a:r>
              <a:rPr lang="en-US" altLang="zh-CN" sz="2400" dirty="0" err="1"/>
              <a:t>BaseAdapter</a:t>
            </a:r>
            <a:r>
              <a:rPr lang="en-US" altLang="zh-CN" sz="2400" dirty="0"/>
              <a:t>)</a:t>
            </a:r>
          </a:p>
          <a:p>
            <a:pPr marL="0" indent="0">
              <a:buNone/>
            </a:pPr>
            <a:r>
              <a:rPr lang="en-US" altLang="zh-CN" dirty="0"/>
              <a:t>Draw Calendar in this Activity</a:t>
            </a:r>
          </a:p>
          <a:p>
            <a:pPr marL="0" indent="0">
              <a:buNone/>
            </a:pPr>
            <a:endParaRPr lang="zh-CN" altLang="en-US" dirty="0"/>
          </a:p>
        </p:txBody>
      </p:sp>
      <p:pic>
        <p:nvPicPr>
          <p:cNvPr id="8" name="图片 7">
            <a:extLst>
              <a:ext uri="{FF2B5EF4-FFF2-40B4-BE49-F238E27FC236}">
                <a16:creationId xmlns:a16="http://schemas.microsoft.com/office/drawing/2014/main" id="{898D32C0-1515-4523-9C08-52C25E78D80F}"/>
              </a:ext>
            </a:extLst>
          </p:cNvPr>
          <p:cNvPicPr>
            <a:picLocks noChangeAspect="1"/>
          </p:cNvPicPr>
          <p:nvPr/>
        </p:nvPicPr>
        <p:blipFill>
          <a:blip r:embed="rId3"/>
          <a:stretch>
            <a:fillRect/>
          </a:stretch>
        </p:blipFill>
        <p:spPr>
          <a:xfrm>
            <a:off x="6938509" y="3183311"/>
            <a:ext cx="4338633" cy="2639265"/>
          </a:xfrm>
          <a:prstGeom prst="rect">
            <a:avLst/>
          </a:prstGeom>
        </p:spPr>
      </p:pic>
    </p:spTree>
    <p:extLst>
      <p:ext uri="{BB962C8B-B14F-4D97-AF65-F5344CB8AC3E}">
        <p14:creationId xmlns:p14="http://schemas.microsoft.com/office/powerpoint/2010/main" val="2909002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DDA8AC4-F9C3-43F7-B8BC-A80D5D68E54D}"/>
              </a:ext>
            </a:extLst>
          </p:cNvPr>
          <p:cNvSpPr>
            <a:spLocks noGrp="1"/>
          </p:cNvSpPr>
          <p:nvPr>
            <p:ph sz="half" idx="1"/>
          </p:nvPr>
        </p:nvSpPr>
        <p:spPr>
          <a:xfrm>
            <a:off x="531160" y="458678"/>
            <a:ext cx="5862915" cy="4146940"/>
          </a:xfrm>
        </p:spPr>
        <p:txBody>
          <a:bodyPr>
            <a:normAutofit lnSpcReduction="10000"/>
          </a:bodyPr>
          <a:lstStyle/>
          <a:p>
            <a:r>
              <a:rPr lang="en-US" altLang="zh-CN" sz="2200" dirty="0"/>
              <a:t>Get user last check-in Date</a:t>
            </a:r>
          </a:p>
          <a:p>
            <a:r>
              <a:rPr lang="en-US" altLang="zh-CN" sz="2200" dirty="0"/>
              <a:t>Compare this date with today and yesterday</a:t>
            </a:r>
          </a:p>
          <a:p>
            <a:pPr marL="0" indent="0" algn="just">
              <a:buNone/>
            </a:pPr>
            <a:r>
              <a:rPr lang="en-US" altLang="zh-CN" dirty="0"/>
              <a:t>Call method </a:t>
            </a:r>
            <a:r>
              <a:rPr lang="en-US" altLang="zh-CN" dirty="0" err="1"/>
              <a:t>checkAllotSigIn</a:t>
            </a:r>
            <a:r>
              <a:rPr lang="en-US" altLang="zh-CN" dirty="0"/>
              <a:t>(</a:t>
            </a:r>
            <a:r>
              <a:rPr lang="en-US" altLang="zh-CN" dirty="0" err="1"/>
              <a:t>lastCheckDate</a:t>
            </a:r>
            <a:r>
              <a:rPr lang="en-US" altLang="zh-CN" dirty="0"/>
              <a:t>)</a:t>
            </a:r>
          </a:p>
          <a:p>
            <a:pPr marL="0" indent="0" algn="just">
              <a:buNone/>
            </a:pPr>
            <a:r>
              <a:rPr lang="en-US" altLang="zh-CN" dirty="0"/>
              <a:t>Return 1: already checked in today</a:t>
            </a:r>
          </a:p>
          <a:p>
            <a:pPr marL="0" indent="0" algn="just">
              <a:buNone/>
            </a:pPr>
            <a:r>
              <a:rPr lang="en-US" altLang="zh-CN" dirty="0"/>
              <a:t>Return 0: in continuous check-in state</a:t>
            </a:r>
          </a:p>
          <a:p>
            <a:pPr marL="0" indent="0" algn="just">
              <a:buNone/>
            </a:pPr>
            <a:r>
              <a:rPr lang="en-US" altLang="zh-CN" dirty="0"/>
              <a:t>		  but have not checked-in today yet</a:t>
            </a:r>
          </a:p>
          <a:p>
            <a:pPr marL="0" indent="0" algn="just">
              <a:buNone/>
            </a:pPr>
            <a:r>
              <a:rPr lang="en-US" altLang="zh-CN" dirty="0"/>
              <a:t>Return 2: number of continuous check-in days 		  	is 0(last check-in time is before the day 			before 	  yesterday) and have not checked- 		in today</a:t>
            </a:r>
          </a:p>
          <a:p>
            <a:pPr marL="0" indent="0">
              <a:buNone/>
            </a:pPr>
            <a:endParaRPr lang="zh-CN" altLang="en-US" dirty="0"/>
          </a:p>
        </p:txBody>
      </p:sp>
      <p:pic>
        <p:nvPicPr>
          <p:cNvPr id="5" name="内容占位符 4">
            <a:extLst>
              <a:ext uri="{FF2B5EF4-FFF2-40B4-BE49-F238E27FC236}">
                <a16:creationId xmlns:a16="http://schemas.microsoft.com/office/drawing/2014/main" id="{88C8242F-EC8C-42FB-9C11-44A5402C05A4}"/>
              </a:ext>
            </a:extLst>
          </p:cNvPr>
          <p:cNvPicPr>
            <a:picLocks noGrp="1" noChangeAspect="1"/>
          </p:cNvPicPr>
          <p:nvPr>
            <p:ph sz="half" idx="2"/>
          </p:nvPr>
        </p:nvPicPr>
        <p:blipFill>
          <a:blip r:embed="rId2"/>
          <a:stretch>
            <a:fillRect/>
          </a:stretch>
        </p:blipFill>
        <p:spPr>
          <a:xfrm>
            <a:off x="6023070" y="464483"/>
            <a:ext cx="4995862" cy="1369453"/>
          </a:xfrm>
          <a:prstGeom prst="rect">
            <a:avLst/>
          </a:prstGeom>
        </p:spPr>
      </p:pic>
      <p:sp>
        <p:nvSpPr>
          <p:cNvPr id="7" name="内容占位符 2">
            <a:extLst>
              <a:ext uri="{FF2B5EF4-FFF2-40B4-BE49-F238E27FC236}">
                <a16:creationId xmlns:a16="http://schemas.microsoft.com/office/drawing/2014/main" id="{AB7E4100-5D8E-4701-BCC2-DF04C6AC04F9}"/>
              </a:ext>
            </a:extLst>
          </p:cNvPr>
          <p:cNvSpPr txBox="1">
            <a:spLocks/>
          </p:cNvSpPr>
          <p:nvPr/>
        </p:nvSpPr>
        <p:spPr>
          <a:xfrm>
            <a:off x="490818" y="4453957"/>
            <a:ext cx="5018274" cy="172871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ltLang="zh-CN" sz="2200" dirty="0"/>
              <a:t>Update continuous check-in days of user object according to “check result”</a:t>
            </a:r>
          </a:p>
          <a:p>
            <a:r>
              <a:rPr lang="en-US" altLang="zh-CN" sz="2200" dirty="0"/>
              <a:t>Set Adapter and </a:t>
            </a:r>
            <a:r>
              <a:rPr lang="en-US" altLang="zh-CN" sz="2200" dirty="0" err="1"/>
              <a:t>onItemClickListener</a:t>
            </a:r>
            <a:endParaRPr lang="en-US" altLang="zh-CN" sz="2200" dirty="0"/>
          </a:p>
        </p:txBody>
      </p:sp>
      <p:pic>
        <p:nvPicPr>
          <p:cNvPr id="8" name="图片 7">
            <a:extLst>
              <a:ext uri="{FF2B5EF4-FFF2-40B4-BE49-F238E27FC236}">
                <a16:creationId xmlns:a16="http://schemas.microsoft.com/office/drawing/2014/main" id="{55714E48-15BE-4FFE-927E-AD5EA6B56B95}"/>
              </a:ext>
            </a:extLst>
          </p:cNvPr>
          <p:cNvPicPr>
            <a:picLocks noChangeAspect="1"/>
          </p:cNvPicPr>
          <p:nvPr/>
        </p:nvPicPr>
        <p:blipFill>
          <a:blip r:embed="rId3"/>
          <a:stretch>
            <a:fillRect/>
          </a:stretch>
        </p:blipFill>
        <p:spPr>
          <a:xfrm>
            <a:off x="6394075" y="2086444"/>
            <a:ext cx="4322669" cy="2685112"/>
          </a:xfrm>
          <a:prstGeom prst="rect">
            <a:avLst/>
          </a:prstGeom>
        </p:spPr>
      </p:pic>
      <p:pic>
        <p:nvPicPr>
          <p:cNvPr id="9" name="图片 8">
            <a:extLst>
              <a:ext uri="{FF2B5EF4-FFF2-40B4-BE49-F238E27FC236}">
                <a16:creationId xmlns:a16="http://schemas.microsoft.com/office/drawing/2014/main" id="{AC8F4501-BCD8-4303-BEB6-D85C61455B44}"/>
              </a:ext>
            </a:extLst>
          </p:cNvPr>
          <p:cNvPicPr>
            <a:picLocks noChangeAspect="1"/>
          </p:cNvPicPr>
          <p:nvPr/>
        </p:nvPicPr>
        <p:blipFill>
          <a:blip r:embed="rId4"/>
          <a:stretch>
            <a:fillRect/>
          </a:stretch>
        </p:blipFill>
        <p:spPr>
          <a:xfrm>
            <a:off x="4490756" y="5205692"/>
            <a:ext cx="7217149" cy="654018"/>
          </a:xfrm>
          <a:prstGeom prst="rect">
            <a:avLst/>
          </a:prstGeom>
        </p:spPr>
      </p:pic>
    </p:spTree>
    <p:extLst>
      <p:ext uri="{BB962C8B-B14F-4D97-AF65-F5344CB8AC3E}">
        <p14:creationId xmlns:p14="http://schemas.microsoft.com/office/powerpoint/2010/main" val="188031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2C4361-09FD-4E80-9B8E-FA0990ACCD4B}"/>
              </a:ext>
            </a:extLst>
          </p:cNvPr>
          <p:cNvSpPr>
            <a:spLocks noGrp="1"/>
          </p:cNvSpPr>
          <p:nvPr>
            <p:ph type="title"/>
          </p:nvPr>
        </p:nvSpPr>
        <p:spPr/>
        <p:txBody>
          <a:bodyPr/>
          <a:lstStyle/>
          <a:p>
            <a:r>
              <a:rPr lang="en-US" altLang="zh-CN" dirty="0"/>
              <a:t>Content</a:t>
            </a:r>
            <a:endParaRPr lang="zh-CN" altLang="en-US" dirty="0"/>
          </a:p>
        </p:txBody>
      </p:sp>
      <p:sp>
        <p:nvSpPr>
          <p:cNvPr id="3" name="内容占位符 2">
            <a:extLst>
              <a:ext uri="{FF2B5EF4-FFF2-40B4-BE49-F238E27FC236}">
                <a16:creationId xmlns:a16="http://schemas.microsoft.com/office/drawing/2014/main" id="{D379C5E4-5510-47EA-B0A0-0AD0EDB8C6ED}"/>
              </a:ext>
            </a:extLst>
          </p:cNvPr>
          <p:cNvSpPr>
            <a:spLocks noGrp="1"/>
          </p:cNvSpPr>
          <p:nvPr>
            <p:ph idx="1"/>
          </p:nvPr>
        </p:nvSpPr>
        <p:spPr>
          <a:xfrm>
            <a:off x="685801" y="2360850"/>
            <a:ext cx="10131425" cy="3649133"/>
          </a:xfrm>
        </p:spPr>
        <p:txBody>
          <a:bodyPr>
            <a:noAutofit/>
          </a:bodyPr>
          <a:lstStyle/>
          <a:p>
            <a:r>
              <a:rPr lang="en-US" altLang="zh-CN" sz="2400" dirty="0">
                <a:hlinkClick r:id="rId2" action="ppaction://hlinksldjump">
                  <a:extLst>
                    <a:ext uri="{A12FA001-AC4F-418D-AE19-62706E023703}">
                      <ahyp:hlinkClr xmlns:ahyp="http://schemas.microsoft.com/office/drawing/2018/hyperlinkcolor" val="tx"/>
                    </a:ext>
                  </a:extLst>
                </a:hlinkClick>
              </a:rPr>
              <a:t>Introduction</a:t>
            </a:r>
            <a:endParaRPr lang="en-US" altLang="zh-CN" sz="2400" dirty="0"/>
          </a:p>
          <a:p>
            <a:r>
              <a:rPr lang="en-US" altLang="zh-CN" sz="2400" dirty="0">
                <a:hlinkClick r:id="rId3" action="ppaction://hlinksldjump">
                  <a:extLst>
                    <a:ext uri="{A12FA001-AC4F-418D-AE19-62706E023703}">
                      <ahyp:hlinkClr xmlns:ahyp="http://schemas.microsoft.com/office/drawing/2018/hyperlinkcolor" val="tx"/>
                    </a:ext>
                  </a:extLst>
                </a:hlinkClick>
              </a:rPr>
              <a:t>Detail of Application</a:t>
            </a:r>
            <a:endParaRPr lang="en-US" altLang="zh-CN" sz="2400" dirty="0"/>
          </a:p>
          <a:p>
            <a:r>
              <a:rPr lang="en-US" altLang="zh-CN" sz="1600" dirty="0">
                <a:hlinkClick r:id="rId2" action="ppaction://hlinksldjump"/>
              </a:rPr>
              <a:t>Login and </a:t>
            </a:r>
            <a:r>
              <a:rPr lang="en-US" altLang="zh-CN" sz="1600" dirty="0" err="1">
                <a:hlinkClick r:id="rId2" action="ppaction://hlinksldjump"/>
              </a:rPr>
              <a:t>SignUp</a:t>
            </a:r>
            <a:r>
              <a:rPr lang="en-US" altLang="zh-CN" sz="1600" dirty="0">
                <a:hlinkClick r:id="rId2" action="ppaction://hlinksldjump"/>
              </a:rPr>
              <a:t> Activity</a:t>
            </a:r>
            <a:endParaRPr lang="en-US" altLang="zh-CN" sz="1600" dirty="0"/>
          </a:p>
          <a:p>
            <a:r>
              <a:rPr lang="en-US" altLang="zh-CN" sz="1600" dirty="0">
                <a:hlinkClick r:id="rId4" action="ppaction://hlinksldjump"/>
              </a:rPr>
              <a:t>Main Activity</a:t>
            </a:r>
            <a:endParaRPr lang="en-US" altLang="zh-CN" sz="1600" dirty="0"/>
          </a:p>
          <a:p>
            <a:r>
              <a:rPr lang="en-US" altLang="zh-CN" sz="1600" dirty="0">
                <a:hlinkClick r:id="rId5" action="ppaction://hlinksldjump"/>
              </a:rPr>
              <a:t>Daily Attendance</a:t>
            </a:r>
            <a:endParaRPr lang="en-US" altLang="zh-CN" sz="1600" dirty="0"/>
          </a:p>
          <a:p>
            <a:r>
              <a:rPr lang="en-US" altLang="zh-CN" sz="1600" dirty="0">
                <a:hlinkClick r:id="rId6" action="ppaction://hlinksldjump"/>
              </a:rPr>
              <a:t>Mission Activity</a:t>
            </a:r>
            <a:endParaRPr lang="en-US" altLang="zh-CN" sz="1600" dirty="0"/>
          </a:p>
          <a:p>
            <a:r>
              <a:rPr lang="en-US" altLang="zh-CN" sz="1600" dirty="0">
                <a:hlinkClick r:id="rId7" action="ppaction://hlinksldjump"/>
              </a:rPr>
              <a:t>Mission Result Activity</a:t>
            </a:r>
            <a:endParaRPr lang="en-US" altLang="zh-CN" sz="1600" dirty="0"/>
          </a:p>
          <a:p>
            <a:r>
              <a:rPr lang="en-US" altLang="zh-CN" sz="1600" dirty="0">
                <a:hlinkClick r:id="rId8" action="ppaction://hlinksldjump"/>
              </a:rPr>
              <a:t>Wrong Mode Activity</a:t>
            </a:r>
            <a:endParaRPr lang="en-US" altLang="zh-CN" sz="1600" dirty="0"/>
          </a:p>
          <a:p>
            <a:r>
              <a:rPr lang="en-US" altLang="zh-CN" sz="1600" dirty="0">
                <a:hlinkClick r:id="rId9" action="ppaction://hlinksldjump"/>
              </a:rPr>
              <a:t>Question Book Activity</a:t>
            </a:r>
            <a:endParaRPr lang="en-US" altLang="zh-CN" sz="1600" dirty="0"/>
          </a:p>
          <a:p>
            <a:r>
              <a:rPr lang="en-US" altLang="zh-CN" sz="1600" dirty="0">
                <a:hlinkClick r:id="rId10" action="ppaction://hlinksldjump"/>
              </a:rPr>
              <a:t>Timer Activity</a:t>
            </a:r>
            <a:endParaRPr lang="en-US" altLang="zh-CN" sz="1600" dirty="0"/>
          </a:p>
          <a:p>
            <a:r>
              <a:rPr lang="en-US" altLang="zh-CN" sz="1600" dirty="0">
                <a:hlinkClick r:id="rId11" action="ppaction://hlinksldjump"/>
              </a:rPr>
              <a:t>Achievement Activity</a:t>
            </a:r>
            <a:endParaRPr lang="en-US" altLang="zh-CN" sz="1600" dirty="0"/>
          </a:p>
          <a:p>
            <a:r>
              <a:rPr lang="en-US" altLang="zh-CN" sz="2400" dirty="0">
                <a:hlinkClick r:id="rId12" action="ppaction://hlinksldjump">
                  <a:extLst>
                    <a:ext uri="{A12FA001-AC4F-418D-AE19-62706E023703}">
                      <ahyp:hlinkClr xmlns:ahyp="http://schemas.microsoft.com/office/drawing/2018/hyperlinkcolor" val="tx"/>
                    </a:ext>
                  </a:extLst>
                </a:hlinkClick>
              </a:rPr>
              <a:t>Summary</a:t>
            </a:r>
            <a:endParaRPr lang="zh-CN" altLang="en-US" sz="2400" dirty="0"/>
          </a:p>
        </p:txBody>
      </p:sp>
    </p:spTree>
    <p:extLst>
      <p:ext uri="{BB962C8B-B14F-4D97-AF65-F5344CB8AC3E}">
        <p14:creationId xmlns:p14="http://schemas.microsoft.com/office/powerpoint/2010/main" val="2699419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0F82AB6-FA6D-43EA-BE5F-4412E0CE6FCD}"/>
              </a:ext>
            </a:extLst>
          </p:cNvPr>
          <p:cNvSpPr>
            <a:spLocks noGrp="1"/>
          </p:cNvSpPr>
          <p:nvPr>
            <p:ph sz="half" idx="1"/>
          </p:nvPr>
        </p:nvSpPr>
        <p:spPr>
          <a:xfrm>
            <a:off x="316007" y="346883"/>
            <a:ext cx="3805517" cy="5300882"/>
          </a:xfrm>
        </p:spPr>
        <p:txBody>
          <a:bodyPr>
            <a:normAutofit/>
          </a:bodyPr>
          <a:lstStyle/>
          <a:p>
            <a:r>
              <a:rPr lang="en-US" altLang="zh-CN" dirty="0"/>
              <a:t>Click on any grid on the calendar</a:t>
            </a:r>
          </a:p>
          <a:p>
            <a:pPr marL="0" indent="0">
              <a:buNone/>
            </a:pPr>
            <a:r>
              <a:rPr lang="en-US" altLang="zh-CN" dirty="0"/>
              <a:t>Then whether the current grid shows today will be determined</a:t>
            </a:r>
          </a:p>
          <a:p>
            <a:pPr marL="0" indent="0">
              <a:buNone/>
            </a:pPr>
            <a:r>
              <a:rPr lang="en-US" altLang="zh-CN" dirty="0"/>
              <a:t>If it’s today, then will check if you have signed-in today or not(according to </a:t>
            </a:r>
            <a:r>
              <a:rPr lang="en-US" altLang="zh-CN" dirty="0" err="1"/>
              <a:t>checkResult</a:t>
            </a:r>
            <a:r>
              <a:rPr lang="en-US" altLang="zh-CN" dirty="0"/>
              <a:t>)</a:t>
            </a:r>
          </a:p>
          <a:p>
            <a:pPr marL="0" indent="0">
              <a:buNone/>
            </a:pPr>
            <a:r>
              <a:rPr lang="en-US" altLang="zh-CN" dirty="0"/>
              <a:t>Update user’s continuous check-in days and last check-in date</a:t>
            </a:r>
          </a:p>
          <a:p>
            <a:pPr marL="0" indent="0">
              <a:buNone/>
            </a:pPr>
            <a:r>
              <a:rPr lang="en-US" altLang="zh-CN" dirty="0"/>
              <a:t>Messages will be toasted</a:t>
            </a:r>
          </a:p>
        </p:txBody>
      </p:sp>
      <p:pic>
        <p:nvPicPr>
          <p:cNvPr id="5" name="图片 4">
            <a:extLst>
              <a:ext uri="{FF2B5EF4-FFF2-40B4-BE49-F238E27FC236}">
                <a16:creationId xmlns:a16="http://schemas.microsoft.com/office/drawing/2014/main" id="{C43E1784-3211-45A2-84F0-615A22C1BA42}"/>
              </a:ext>
            </a:extLst>
          </p:cNvPr>
          <p:cNvPicPr>
            <a:picLocks noChangeAspect="1"/>
          </p:cNvPicPr>
          <p:nvPr/>
        </p:nvPicPr>
        <p:blipFill>
          <a:blip r:embed="rId2"/>
          <a:stretch>
            <a:fillRect/>
          </a:stretch>
        </p:blipFill>
        <p:spPr>
          <a:xfrm>
            <a:off x="4252319" y="457200"/>
            <a:ext cx="7777136" cy="5755342"/>
          </a:xfrm>
          <a:prstGeom prst="rect">
            <a:avLst/>
          </a:prstGeom>
        </p:spPr>
      </p:pic>
      <p:sp>
        <p:nvSpPr>
          <p:cNvPr id="8" name="矩形 7">
            <a:extLst>
              <a:ext uri="{FF2B5EF4-FFF2-40B4-BE49-F238E27FC236}">
                <a16:creationId xmlns:a16="http://schemas.microsoft.com/office/drawing/2014/main" id="{B5C048BF-84EC-4853-BC87-178B3B819EAE}"/>
              </a:ext>
            </a:extLst>
          </p:cNvPr>
          <p:cNvSpPr/>
          <p:nvPr/>
        </p:nvSpPr>
        <p:spPr>
          <a:xfrm>
            <a:off x="5217459" y="1358153"/>
            <a:ext cx="934571" cy="16808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C3BE70C-F850-471B-95B2-A5F6874BA96D}"/>
              </a:ext>
            </a:extLst>
          </p:cNvPr>
          <p:cNvSpPr/>
          <p:nvPr/>
        </p:nvSpPr>
        <p:spPr>
          <a:xfrm>
            <a:off x="5446059" y="1652617"/>
            <a:ext cx="1694329" cy="16808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3B458F2-8EB5-4127-88F2-C512C3299FBD}"/>
              </a:ext>
            </a:extLst>
          </p:cNvPr>
          <p:cNvSpPr/>
          <p:nvPr/>
        </p:nvSpPr>
        <p:spPr>
          <a:xfrm>
            <a:off x="5544671" y="2553570"/>
            <a:ext cx="1694329" cy="16808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D4ADEF4-8573-4BAC-88ED-4FF388ECFBFD}"/>
              </a:ext>
            </a:extLst>
          </p:cNvPr>
          <p:cNvSpPr/>
          <p:nvPr/>
        </p:nvSpPr>
        <p:spPr>
          <a:xfrm>
            <a:off x="5544670" y="1949072"/>
            <a:ext cx="2395818" cy="16808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C5D5E39-AFB4-40F7-AED6-A86B5D13AAF6}"/>
              </a:ext>
            </a:extLst>
          </p:cNvPr>
          <p:cNvSpPr/>
          <p:nvPr/>
        </p:nvSpPr>
        <p:spPr>
          <a:xfrm>
            <a:off x="5217459" y="4749922"/>
            <a:ext cx="6757147" cy="120712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581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E135ADE-4889-4E4D-A373-04602745E4D8}"/>
              </a:ext>
            </a:extLst>
          </p:cNvPr>
          <p:cNvSpPr>
            <a:spLocks noGrp="1"/>
          </p:cNvSpPr>
          <p:nvPr>
            <p:ph type="title"/>
          </p:nvPr>
        </p:nvSpPr>
        <p:spPr>
          <a:xfrm>
            <a:off x="416859" y="51547"/>
            <a:ext cx="6575611" cy="1259542"/>
          </a:xfrm>
        </p:spPr>
        <p:txBody>
          <a:bodyPr/>
          <a:lstStyle/>
          <a:p>
            <a:r>
              <a:rPr lang="en-US" altLang="zh-CN" dirty="0"/>
              <a:t>Mission Activity</a:t>
            </a:r>
            <a:endParaRPr lang="zh-CN" altLang="en-US" dirty="0"/>
          </a:p>
        </p:txBody>
      </p:sp>
      <p:pic>
        <p:nvPicPr>
          <p:cNvPr id="9" name="内容占位符 8">
            <a:extLst>
              <a:ext uri="{FF2B5EF4-FFF2-40B4-BE49-F238E27FC236}">
                <a16:creationId xmlns:a16="http://schemas.microsoft.com/office/drawing/2014/main" id="{D069CADC-66A2-46E9-9242-DC2F49DA7EDA}"/>
              </a:ext>
            </a:extLst>
          </p:cNvPr>
          <p:cNvPicPr>
            <a:picLocks noGrp="1" noChangeAspect="1"/>
          </p:cNvPicPr>
          <p:nvPr>
            <p:ph sz="half" idx="1"/>
          </p:nvPr>
        </p:nvPicPr>
        <p:blipFill>
          <a:blip r:embed="rId2"/>
          <a:stretch>
            <a:fillRect/>
          </a:stretch>
        </p:blipFill>
        <p:spPr>
          <a:xfrm>
            <a:off x="4628015" y="2087750"/>
            <a:ext cx="2052934" cy="3649662"/>
          </a:xfrm>
        </p:spPr>
      </p:pic>
      <p:pic>
        <p:nvPicPr>
          <p:cNvPr id="11" name="内容占位符 10">
            <a:extLst>
              <a:ext uri="{FF2B5EF4-FFF2-40B4-BE49-F238E27FC236}">
                <a16:creationId xmlns:a16="http://schemas.microsoft.com/office/drawing/2014/main" id="{7742BFEA-1B87-45BF-93A3-F26CB438BAE9}"/>
              </a:ext>
            </a:extLst>
          </p:cNvPr>
          <p:cNvPicPr>
            <a:picLocks noGrp="1" noChangeAspect="1"/>
          </p:cNvPicPr>
          <p:nvPr>
            <p:ph sz="half" idx="2"/>
          </p:nvPr>
        </p:nvPicPr>
        <p:blipFill>
          <a:blip r:embed="rId3"/>
          <a:stretch>
            <a:fillRect/>
          </a:stretch>
        </p:blipFill>
        <p:spPr>
          <a:xfrm>
            <a:off x="8785451" y="2087750"/>
            <a:ext cx="2052934" cy="3649662"/>
          </a:xfrm>
        </p:spPr>
      </p:pic>
      <p:pic>
        <p:nvPicPr>
          <p:cNvPr id="13" name="图片 12">
            <a:extLst>
              <a:ext uri="{FF2B5EF4-FFF2-40B4-BE49-F238E27FC236}">
                <a16:creationId xmlns:a16="http://schemas.microsoft.com/office/drawing/2014/main" id="{EE5CBF41-6293-4FBD-9B0F-08E21E7E72B8}"/>
              </a:ext>
            </a:extLst>
          </p:cNvPr>
          <p:cNvPicPr>
            <a:picLocks noChangeAspect="1"/>
          </p:cNvPicPr>
          <p:nvPr/>
        </p:nvPicPr>
        <p:blipFill>
          <a:blip r:embed="rId4"/>
          <a:stretch>
            <a:fillRect/>
          </a:stretch>
        </p:blipFill>
        <p:spPr>
          <a:xfrm>
            <a:off x="1127803" y="2122488"/>
            <a:ext cx="2052935" cy="3649663"/>
          </a:xfrm>
          <a:prstGeom prst="rect">
            <a:avLst/>
          </a:prstGeom>
        </p:spPr>
      </p:pic>
      <p:sp>
        <p:nvSpPr>
          <p:cNvPr id="14" name="矩形 13">
            <a:extLst>
              <a:ext uri="{FF2B5EF4-FFF2-40B4-BE49-F238E27FC236}">
                <a16:creationId xmlns:a16="http://schemas.microsoft.com/office/drawing/2014/main" id="{6A8CD825-F71F-4B72-BE2A-E49BED17B916}"/>
              </a:ext>
            </a:extLst>
          </p:cNvPr>
          <p:cNvSpPr/>
          <p:nvPr/>
        </p:nvSpPr>
        <p:spPr>
          <a:xfrm>
            <a:off x="4672839" y="2566148"/>
            <a:ext cx="1883773" cy="138117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B2BBC20-4421-4B0D-B157-8251CD30F54C}"/>
              </a:ext>
            </a:extLst>
          </p:cNvPr>
          <p:cNvSpPr/>
          <p:nvPr/>
        </p:nvSpPr>
        <p:spPr>
          <a:xfrm>
            <a:off x="5422556" y="2212649"/>
            <a:ext cx="316007" cy="28523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5B670F16-1203-4C5E-9D0F-58A99C07E68F}"/>
              </a:ext>
            </a:extLst>
          </p:cNvPr>
          <p:cNvSpPr/>
          <p:nvPr/>
        </p:nvSpPr>
        <p:spPr>
          <a:xfrm>
            <a:off x="5817003" y="2212648"/>
            <a:ext cx="316007" cy="28523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AF649C94-7889-41B2-B242-4D4CFE0867A7}"/>
              </a:ext>
            </a:extLst>
          </p:cNvPr>
          <p:cNvSpPr/>
          <p:nvPr/>
        </p:nvSpPr>
        <p:spPr>
          <a:xfrm>
            <a:off x="6240605" y="2199201"/>
            <a:ext cx="316007" cy="28523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EC5FD0B2-A9F6-4CCA-BECC-C0E3C8AE195B}"/>
              </a:ext>
            </a:extLst>
          </p:cNvPr>
          <p:cNvSpPr/>
          <p:nvPr/>
        </p:nvSpPr>
        <p:spPr>
          <a:xfrm>
            <a:off x="4659377" y="2212649"/>
            <a:ext cx="316007" cy="28523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78F521A6-2BB5-4791-9249-0588C6B68FA5}"/>
              </a:ext>
            </a:extLst>
          </p:cNvPr>
          <p:cNvCxnSpPr/>
          <p:nvPr/>
        </p:nvCxnSpPr>
        <p:spPr>
          <a:xfrm flipV="1">
            <a:off x="4783821" y="1658053"/>
            <a:ext cx="0" cy="4437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流程图: 可选过程 20">
            <a:extLst>
              <a:ext uri="{FF2B5EF4-FFF2-40B4-BE49-F238E27FC236}">
                <a16:creationId xmlns:a16="http://schemas.microsoft.com/office/drawing/2014/main" id="{5DBCD5BD-114B-45FD-B693-8035E7617A02}"/>
              </a:ext>
            </a:extLst>
          </p:cNvPr>
          <p:cNvSpPr/>
          <p:nvPr/>
        </p:nvSpPr>
        <p:spPr>
          <a:xfrm>
            <a:off x="4407304" y="1264631"/>
            <a:ext cx="719417" cy="39342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back</a:t>
            </a:r>
            <a:endParaRPr lang="zh-CN" altLang="en-US" dirty="0"/>
          </a:p>
        </p:txBody>
      </p:sp>
      <p:cxnSp>
        <p:nvCxnSpPr>
          <p:cNvPr id="23" name="直接箭头连接符 22">
            <a:extLst>
              <a:ext uri="{FF2B5EF4-FFF2-40B4-BE49-F238E27FC236}">
                <a16:creationId xmlns:a16="http://schemas.microsoft.com/office/drawing/2014/main" id="{B099143B-F247-491A-8886-9037A53EF209}"/>
              </a:ext>
            </a:extLst>
          </p:cNvPr>
          <p:cNvCxnSpPr/>
          <p:nvPr/>
        </p:nvCxnSpPr>
        <p:spPr>
          <a:xfrm flipH="1">
            <a:off x="2702859" y="1658053"/>
            <a:ext cx="1566582" cy="15986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0320150B-47E5-4247-BB29-A75AE40F3B71}"/>
              </a:ext>
            </a:extLst>
          </p:cNvPr>
          <p:cNvCxnSpPr/>
          <p:nvPr/>
        </p:nvCxnSpPr>
        <p:spPr>
          <a:xfrm flipV="1">
            <a:off x="5617598" y="1658053"/>
            <a:ext cx="0" cy="4437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流程图: 可选过程 24">
            <a:extLst>
              <a:ext uri="{FF2B5EF4-FFF2-40B4-BE49-F238E27FC236}">
                <a16:creationId xmlns:a16="http://schemas.microsoft.com/office/drawing/2014/main" id="{DD820D60-0398-4857-9780-A15907D77A70}"/>
              </a:ext>
            </a:extLst>
          </p:cNvPr>
          <p:cNvSpPr/>
          <p:nvPr/>
        </p:nvSpPr>
        <p:spPr>
          <a:xfrm>
            <a:off x="5204131" y="1214907"/>
            <a:ext cx="783197" cy="4437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timer</a:t>
            </a:r>
            <a:endParaRPr lang="zh-CN" altLang="en-US" dirty="0"/>
          </a:p>
        </p:txBody>
      </p:sp>
      <p:cxnSp>
        <p:nvCxnSpPr>
          <p:cNvPr id="29" name="直接箭头连接符 28">
            <a:extLst>
              <a:ext uri="{FF2B5EF4-FFF2-40B4-BE49-F238E27FC236}">
                <a16:creationId xmlns:a16="http://schemas.microsoft.com/office/drawing/2014/main" id="{BA9885F8-F570-4010-9286-E1C2715D3C40}"/>
              </a:ext>
            </a:extLst>
          </p:cNvPr>
          <p:cNvCxnSpPr>
            <a:cxnSpLocks/>
          </p:cNvCxnSpPr>
          <p:nvPr/>
        </p:nvCxnSpPr>
        <p:spPr>
          <a:xfrm>
            <a:off x="6556612" y="3256734"/>
            <a:ext cx="606911" cy="291944"/>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流程图: 可选过程 31">
            <a:extLst>
              <a:ext uri="{FF2B5EF4-FFF2-40B4-BE49-F238E27FC236}">
                <a16:creationId xmlns:a16="http://schemas.microsoft.com/office/drawing/2014/main" id="{D999271A-70B1-4212-BDA4-56E8670BF388}"/>
              </a:ext>
            </a:extLst>
          </p:cNvPr>
          <p:cNvSpPr/>
          <p:nvPr/>
        </p:nvSpPr>
        <p:spPr>
          <a:xfrm>
            <a:off x="7006951" y="3607010"/>
            <a:ext cx="1175329" cy="99026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Detail of current question</a:t>
            </a:r>
            <a:endParaRPr lang="zh-CN" altLang="en-US" dirty="0"/>
          </a:p>
        </p:txBody>
      </p:sp>
      <p:cxnSp>
        <p:nvCxnSpPr>
          <p:cNvPr id="34" name="直接箭头连接符 33">
            <a:extLst>
              <a:ext uri="{FF2B5EF4-FFF2-40B4-BE49-F238E27FC236}">
                <a16:creationId xmlns:a16="http://schemas.microsoft.com/office/drawing/2014/main" id="{797F0A85-7A6F-4998-9288-218E94BF7DED}"/>
              </a:ext>
            </a:extLst>
          </p:cNvPr>
          <p:cNvCxnSpPr>
            <a:cxnSpLocks/>
          </p:cNvCxnSpPr>
          <p:nvPr/>
        </p:nvCxnSpPr>
        <p:spPr>
          <a:xfrm flipH="1">
            <a:off x="4834188" y="4588850"/>
            <a:ext cx="383419" cy="432057"/>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5" name="流程图: 可选过程 34">
            <a:extLst>
              <a:ext uri="{FF2B5EF4-FFF2-40B4-BE49-F238E27FC236}">
                <a16:creationId xmlns:a16="http://schemas.microsoft.com/office/drawing/2014/main" id="{BB35CE8D-9FCF-47C4-8DBE-C38B484A0962}"/>
              </a:ext>
            </a:extLst>
          </p:cNvPr>
          <p:cNvSpPr/>
          <p:nvPr/>
        </p:nvSpPr>
        <p:spPr>
          <a:xfrm>
            <a:off x="4181777" y="5079242"/>
            <a:ext cx="1170469" cy="51255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Previous que</a:t>
            </a:r>
            <a:endParaRPr lang="zh-CN" altLang="en-US" dirty="0"/>
          </a:p>
        </p:txBody>
      </p:sp>
      <p:cxnSp>
        <p:nvCxnSpPr>
          <p:cNvPr id="40" name="直接箭头连接符 39">
            <a:extLst>
              <a:ext uri="{FF2B5EF4-FFF2-40B4-BE49-F238E27FC236}">
                <a16:creationId xmlns:a16="http://schemas.microsoft.com/office/drawing/2014/main" id="{68C4CFA4-2670-4386-BD4B-CB4FE51AFF95}"/>
              </a:ext>
            </a:extLst>
          </p:cNvPr>
          <p:cNvCxnSpPr>
            <a:cxnSpLocks/>
          </p:cNvCxnSpPr>
          <p:nvPr/>
        </p:nvCxnSpPr>
        <p:spPr>
          <a:xfrm>
            <a:off x="6096000" y="4716463"/>
            <a:ext cx="354896" cy="706335"/>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流程图: 可选过程 40">
            <a:extLst>
              <a:ext uri="{FF2B5EF4-FFF2-40B4-BE49-F238E27FC236}">
                <a16:creationId xmlns:a16="http://schemas.microsoft.com/office/drawing/2014/main" id="{2F889ADB-6DE3-406E-9841-3ECA375B9172}"/>
              </a:ext>
            </a:extLst>
          </p:cNvPr>
          <p:cNvSpPr/>
          <p:nvPr/>
        </p:nvSpPr>
        <p:spPr>
          <a:xfrm>
            <a:off x="5798484" y="5481133"/>
            <a:ext cx="1170469" cy="51255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Next que</a:t>
            </a:r>
            <a:endParaRPr lang="zh-CN" altLang="en-US" dirty="0"/>
          </a:p>
        </p:txBody>
      </p:sp>
      <p:cxnSp>
        <p:nvCxnSpPr>
          <p:cNvPr id="43" name="直接箭头连接符 42">
            <a:extLst>
              <a:ext uri="{FF2B5EF4-FFF2-40B4-BE49-F238E27FC236}">
                <a16:creationId xmlns:a16="http://schemas.microsoft.com/office/drawing/2014/main" id="{72015392-D138-4CDA-A704-EE480A6E57E9}"/>
              </a:ext>
            </a:extLst>
          </p:cNvPr>
          <p:cNvCxnSpPr>
            <a:cxnSpLocks/>
            <a:endCxn id="44" idx="2"/>
          </p:cNvCxnSpPr>
          <p:nvPr/>
        </p:nvCxnSpPr>
        <p:spPr>
          <a:xfrm flipV="1">
            <a:off x="6096000" y="1682517"/>
            <a:ext cx="500273" cy="4981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流程图: 可选过程 43">
            <a:extLst>
              <a:ext uri="{FF2B5EF4-FFF2-40B4-BE49-F238E27FC236}">
                <a16:creationId xmlns:a16="http://schemas.microsoft.com/office/drawing/2014/main" id="{046CE831-892F-4369-9083-E4317592F24D}"/>
              </a:ext>
            </a:extLst>
          </p:cNvPr>
          <p:cNvSpPr/>
          <p:nvPr/>
        </p:nvSpPr>
        <p:spPr>
          <a:xfrm>
            <a:off x="6204674" y="1238766"/>
            <a:ext cx="783197" cy="4437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share</a:t>
            </a:r>
            <a:endParaRPr lang="zh-CN" altLang="en-US" dirty="0"/>
          </a:p>
        </p:txBody>
      </p:sp>
      <p:cxnSp>
        <p:nvCxnSpPr>
          <p:cNvPr id="48" name="连接符: 曲线 47">
            <a:extLst>
              <a:ext uri="{FF2B5EF4-FFF2-40B4-BE49-F238E27FC236}">
                <a16:creationId xmlns:a16="http://schemas.microsoft.com/office/drawing/2014/main" id="{282B0893-3B5B-47E6-9CEB-4BF533A401E7}"/>
              </a:ext>
            </a:extLst>
          </p:cNvPr>
          <p:cNvCxnSpPr>
            <a:cxnSpLocks/>
            <a:stCxn id="25" idx="0"/>
          </p:cNvCxnSpPr>
          <p:nvPr/>
        </p:nvCxnSpPr>
        <p:spPr>
          <a:xfrm rot="16200000" flipH="1">
            <a:off x="6401651" y="408986"/>
            <a:ext cx="1983494" cy="3595337"/>
          </a:xfrm>
          <a:prstGeom prst="curvedConnector4">
            <a:avLst>
              <a:gd name="adj1" fmla="val -22372"/>
              <a:gd name="adj2" fmla="val 9827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A8E60499-116A-4CA4-B315-B36C4D900DDE}"/>
              </a:ext>
            </a:extLst>
          </p:cNvPr>
          <p:cNvCxnSpPr>
            <a:cxnSpLocks/>
          </p:cNvCxnSpPr>
          <p:nvPr/>
        </p:nvCxnSpPr>
        <p:spPr>
          <a:xfrm flipV="1">
            <a:off x="6639577" y="2034249"/>
            <a:ext cx="483515" cy="1464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流程图: 可选过程 53">
            <a:extLst>
              <a:ext uri="{FF2B5EF4-FFF2-40B4-BE49-F238E27FC236}">
                <a16:creationId xmlns:a16="http://schemas.microsoft.com/office/drawing/2014/main" id="{9222DBBB-D877-400A-8C94-AD1E57C05CDA}"/>
              </a:ext>
            </a:extLst>
          </p:cNvPr>
          <p:cNvSpPr/>
          <p:nvPr/>
        </p:nvSpPr>
        <p:spPr>
          <a:xfrm>
            <a:off x="7123092" y="1240285"/>
            <a:ext cx="1336357" cy="86152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Add / remove</a:t>
            </a:r>
          </a:p>
          <a:p>
            <a:pPr algn="ctr"/>
            <a:r>
              <a:rPr lang="en-US" altLang="zh-CN" dirty="0"/>
              <a:t>favorites</a:t>
            </a:r>
            <a:endParaRPr lang="zh-CN" altLang="en-US" dirty="0"/>
          </a:p>
        </p:txBody>
      </p:sp>
    </p:spTree>
    <p:extLst>
      <p:ext uri="{BB962C8B-B14F-4D97-AF65-F5344CB8AC3E}">
        <p14:creationId xmlns:p14="http://schemas.microsoft.com/office/powerpoint/2010/main" val="80103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1" grpId="0" animBg="1"/>
      <p:bldP spid="25" grpId="0" animBg="1"/>
      <p:bldP spid="32" grpId="0" animBg="1"/>
      <p:bldP spid="35" grpId="0" animBg="1"/>
      <p:bldP spid="41" grpId="0" animBg="1"/>
      <p:bldP spid="44" grpId="0" animBg="1"/>
      <p:bldP spid="5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160B104-FA7B-490D-9E17-D404089CBC1F}"/>
              </a:ext>
            </a:extLst>
          </p:cNvPr>
          <p:cNvSpPr>
            <a:spLocks noGrp="1"/>
          </p:cNvSpPr>
          <p:nvPr>
            <p:ph sz="half" idx="1"/>
          </p:nvPr>
        </p:nvSpPr>
        <p:spPr>
          <a:xfrm>
            <a:off x="545657" y="1522763"/>
            <a:ext cx="5216408" cy="1212957"/>
          </a:xfrm>
        </p:spPr>
        <p:txBody>
          <a:bodyPr>
            <a:normAutofit/>
          </a:bodyPr>
          <a:lstStyle/>
          <a:p>
            <a:r>
              <a:rPr lang="en-US" altLang="zh-CN" dirty="0"/>
              <a:t>Each user have their own database, so that they can have their own wrong question book and Favorites</a:t>
            </a:r>
          </a:p>
        </p:txBody>
      </p:sp>
      <p:sp>
        <p:nvSpPr>
          <p:cNvPr id="4" name="内容占位符 3">
            <a:extLst>
              <a:ext uri="{FF2B5EF4-FFF2-40B4-BE49-F238E27FC236}">
                <a16:creationId xmlns:a16="http://schemas.microsoft.com/office/drawing/2014/main" id="{DD1815EF-165C-4E30-BEB5-5A699E26A13D}"/>
              </a:ext>
            </a:extLst>
          </p:cNvPr>
          <p:cNvSpPr>
            <a:spLocks noGrp="1"/>
          </p:cNvSpPr>
          <p:nvPr>
            <p:ph sz="half" idx="2"/>
          </p:nvPr>
        </p:nvSpPr>
        <p:spPr>
          <a:xfrm>
            <a:off x="633187" y="3053223"/>
            <a:ext cx="4900277" cy="3625204"/>
          </a:xfrm>
        </p:spPr>
        <p:txBody>
          <a:bodyPr>
            <a:normAutofit/>
          </a:bodyPr>
          <a:lstStyle/>
          <a:p>
            <a:r>
              <a:rPr lang="en-US" altLang="zh-CN" dirty="0"/>
              <a:t>Each database contains four tables, one for file path(name of file which includes some exercises), one for questions which includes all questions that you have inserted, one for wrong questions and one for favorites.</a:t>
            </a:r>
            <a:endParaRPr lang="zh-CN" altLang="en-US" dirty="0"/>
          </a:p>
          <a:p>
            <a:endParaRPr lang="zh-CN" altLang="en-US" dirty="0"/>
          </a:p>
        </p:txBody>
      </p:sp>
      <p:sp>
        <p:nvSpPr>
          <p:cNvPr id="5" name="文本框 4">
            <a:extLst>
              <a:ext uri="{FF2B5EF4-FFF2-40B4-BE49-F238E27FC236}">
                <a16:creationId xmlns:a16="http://schemas.microsoft.com/office/drawing/2014/main" id="{173DF50A-4109-4847-810F-8E8CF23D4347}"/>
              </a:ext>
            </a:extLst>
          </p:cNvPr>
          <p:cNvSpPr txBox="1"/>
          <p:nvPr/>
        </p:nvSpPr>
        <p:spPr>
          <a:xfrm>
            <a:off x="490818" y="531158"/>
            <a:ext cx="6710082" cy="830997"/>
          </a:xfrm>
          <a:prstGeom prst="rect">
            <a:avLst/>
          </a:prstGeom>
          <a:noFill/>
        </p:spPr>
        <p:txBody>
          <a:bodyPr wrap="square" rtlCol="0">
            <a:spAutoFit/>
          </a:bodyPr>
          <a:lstStyle/>
          <a:p>
            <a:r>
              <a:rPr lang="en-US" altLang="zh-CN" sz="2400" dirty="0"/>
              <a:t>Where do I save all the questions?</a:t>
            </a:r>
          </a:p>
          <a:p>
            <a:r>
              <a:rPr lang="en-US" altLang="zh-CN" sz="2400" dirty="0"/>
              <a:t>--------------- </a:t>
            </a:r>
            <a:r>
              <a:rPr lang="en-US" altLang="zh-CN" sz="2400" dirty="0" err="1"/>
              <a:t>MySQLite</a:t>
            </a:r>
            <a:r>
              <a:rPr lang="en-US" altLang="zh-CN" sz="2400" dirty="0"/>
              <a:t>(extends </a:t>
            </a:r>
            <a:r>
              <a:rPr lang="en-US" altLang="zh-CN" sz="2400" dirty="0" err="1"/>
              <a:t>SQLiteOpenHelper</a:t>
            </a:r>
            <a:r>
              <a:rPr lang="en-US" altLang="zh-CN" sz="2400" dirty="0"/>
              <a:t>)</a:t>
            </a:r>
            <a:endParaRPr lang="zh-CN" altLang="en-US" sz="2400" dirty="0"/>
          </a:p>
        </p:txBody>
      </p:sp>
      <p:pic>
        <p:nvPicPr>
          <p:cNvPr id="6" name="图片 5">
            <a:extLst>
              <a:ext uri="{FF2B5EF4-FFF2-40B4-BE49-F238E27FC236}">
                <a16:creationId xmlns:a16="http://schemas.microsoft.com/office/drawing/2014/main" id="{0D7D89E5-1467-489A-AA10-8A5CBD201A93}"/>
              </a:ext>
            </a:extLst>
          </p:cNvPr>
          <p:cNvPicPr>
            <a:picLocks noChangeAspect="1"/>
          </p:cNvPicPr>
          <p:nvPr/>
        </p:nvPicPr>
        <p:blipFill>
          <a:blip r:embed="rId2"/>
          <a:stretch>
            <a:fillRect/>
          </a:stretch>
        </p:blipFill>
        <p:spPr>
          <a:xfrm>
            <a:off x="6331323" y="1687858"/>
            <a:ext cx="4895570" cy="909411"/>
          </a:xfrm>
          <a:prstGeom prst="rect">
            <a:avLst/>
          </a:prstGeom>
        </p:spPr>
      </p:pic>
      <p:pic>
        <p:nvPicPr>
          <p:cNvPr id="7" name="图片 6">
            <a:extLst>
              <a:ext uri="{FF2B5EF4-FFF2-40B4-BE49-F238E27FC236}">
                <a16:creationId xmlns:a16="http://schemas.microsoft.com/office/drawing/2014/main" id="{3DDBA877-BFFF-4948-ABE8-201E6308B13B}"/>
              </a:ext>
            </a:extLst>
          </p:cNvPr>
          <p:cNvPicPr>
            <a:picLocks noChangeAspect="1"/>
          </p:cNvPicPr>
          <p:nvPr/>
        </p:nvPicPr>
        <p:blipFill>
          <a:blip r:embed="rId3"/>
          <a:stretch>
            <a:fillRect/>
          </a:stretch>
        </p:blipFill>
        <p:spPr>
          <a:xfrm>
            <a:off x="6190129" y="3022500"/>
            <a:ext cx="5777055" cy="3655927"/>
          </a:xfrm>
          <a:prstGeom prst="rect">
            <a:avLst/>
          </a:prstGeom>
        </p:spPr>
      </p:pic>
      <p:sp>
        <p:nvSpPr>
          <p:cNvPr id="8" name="矩形 7">
            <a:extLst>
              <a:ext uri="{FF2B5EF4-FFF2-40B4-BE49-F238E27FC236}">
                <a16:creationId xmlns:a16="http://schemas.microsoft.com/office/drawing/2014/main" id="{4E730E1D-187A-4868-9D49-633D0D4EA3F3}"/>
              </a:ext>
            </a:extLst>
          </p:cNvPr>
          <p:cNvSpPr/>
          <p:nvPr/>
        </p:nvSpPr>
        <p:spPr>
          <a:xfrm>
            <a:off x="9219850" y="1811267"/>
            <a:ext cx="1694329" cy="16808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44E5FA1C-50DC-4F37-AB25-6C9418855242}"/>
              </a:ext>
            </a:extLst>
          </p:cNvPr>
          <p:cNvSpPr/>
          <p:nvPr/>
        </p:nvSpPr>
        <p:spPr>
          <a:xfrm>
            <a:off x="7019364" y="3172135"/>
            <a:ext cx="1694329" cy="16808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B76DE0F-3F45-4975-8093-9353CF1C05B8}"/>
              </a:ext>
            </a:extLst>
          </p:cNvPr>
          <p:cNvSpPr/>
          <p:nvPr/>
        </p:nvSpPr>
        <p:spPr>
          <a:xfrm>
            <a:off x="7019363" y="3523129"/>
            <a:ext cx="1694329" cy="16808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BAB3595-D8AD-4827-AF3A-25FA49052EA3}"/>
              </a:ext>
            </a:extLst>
          </p:cNvPr>
          <p:cNvSpPr/>
          <p:nvPr/>
        </p:nvSpPr>
        <p:spPr>
          <a:xfrm>
            <a:off x="7019364" y="4581695"/>
            <a:ext cx="1694329" cy="16808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37D4B57-2306-4CB0-9597-2AAE03B1E584}"/>
              </a:ext>
            </a:extLst>
          </p:cNvPr>
          <p:cNvSpPr/>
          <p:nvPr/>
        </p:nvSpPr>
        <p:spPr>
          <a:xfrm>
            <a:off x="7019364" y="5760694"/>
            <a:ext cx="1694329" cy="16808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354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8" grpId="0" animBg="1"/>
      <p:bldP spid="9" grpId="0" animBg="1"/>
      <p:bldP spid="10" grpId="0" animBg="1"/>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a:extLst>
              <a:ext uri="{FF2B5EF4-FFF2-40B4-BE49-F238E27FC236}">
                <a16:creationId xmlns:a16="http://schemas.microsoft.com/office/drawing/2014/main" id="{AC58B8B8-042F-4E49-95D7-FD31646A415A}"/>
              </a:ext>
            </a:extLst>
          </p:cNvPr>
          <p:cNvPicPr>
            <a:picLocks noGrp="1" noChangeAspect="1"/>
          </p:cNvPicPr>
          <p:nvPr>
            <p:ph sz="half" idx="2"/>
          </p:nvPr>
        </p:nvPicPr>
        <p:blipFill>
          <a:blip r:embed="rId2"/>
          <a:stretch>
            <a:fillRect/>
          </a:stretch>
        </p:blipFill>
        <p:spPr>
          <a:xfrm>
            <a:off x="430306" y="3678618"/>
            <a:ext cx="6468876" cy="506653"/>
          </a:xfrm>
          <a:prstGeom prst="rect">
            <a:avLst/>
          </a:prstGeom>
        </p:spPr>
      </p:pic>
      <p:sp>
        <p:nvSpPr>
          <p:cNvPr id="5" name="文本框 4">
            <a:extLst>
              <a:ext uri="{FF2B5EF4-FFF2-40B4-BE49-F238E27FC236}">
                <a16:creationId xmlns:a16="http://schemas.microsoft.com/office/drawing/2014/main" id="{90C2DDF8-5847-482D-979E-CF5331DDC293}"/>
              </a:ext>
            </a:extLst>
          </p:cNvPr>
          <p:cNvSpPr txBox="1"/>
          <p:nvPr/>
        </p:nvSpPr>
        <p:spPr>
          <a:xfrm>
            <a:off x="349624" y="181907"/>
            <a:ext cx="4928347" cy="461665"/>
          </a:xfrm>
          <a:prstGeom prst="rect">
            <a:avLst/>
          </a:prstGeom>
          <a:noFill/>
        </p:spPr>
        <p:txBody>
          <a:bodyPr wrap="square" rtlCol="0">
            <a:spAutoFit/>
          </a:bodyPr>
          <a:lstStyle/>
          <a:p>
            <a:r>
              <a:rPr lang="en-US" altLang="zh-CN" sz="2400" dirty="0"/>
              <a:t>Important Methods in Class </a:t>
            </a:r>
            <a:r>
              <a:rPr lang="en-US" altLang="zh-CN" sz="2400" dirty="0" err="1"/>
              <a:t>MySQLite</a:t>
            </a:r>
            <a:endParaRPr lang="zh-CN" altLang="en-US" sz="2400" dirty="0"/>
          </a:p>
        </p:txBody>
      </p:sp>
      <p:pic>
        <p:nvPicPr>
          <p:cNvPr id="6" name="图片 5">
            <a:extLst>
              <a:ext uri="{FF2B5EF4-FFF2-40B4-BE49-F238E27FC236}">
                <a16:creationId xmlns:a16="http://schemas.microsoft.com/office/drawing/2014/main" id="{843A7B31-AC29-498D-A0A8-9797A4165C6E}"/>
              </a:ext>
            </a:extLst>
          </p:cNvPr>
          <p:cNvPicPr>
            <a:picLocks noChangeAspect="1"/>
          </p:cNvPicPr>
          <p:nvPr/>
        </p:nvPicPr>
        <p:blipFill>
          <a:blip r:embed="rId3"/>
          <a:stretch>
            <a:fillRect/>
          </a:stretch>
        </p:blipFill>
        <p:spPr>
          <a:xfrm>
            <a:off x="430306" y="1052258"/>
            <a:ext cx="6468876" cy="562264"/>
          </a:xfrm>
          <a:prstGeom prst="rect">
            <a:avLst/>
          </a:prstGeom>
        </p:spPr>
      </p:pic>
      <p:sp>
        <p:nvSpPr>
          <p:cNvPr id="7" name="文本框 6">
            <a:extLst>
              <a:ext uri="{FF2B5EF4-FFF2-40B4-BE49-F238E27FC236}">
                <a16:creationId xmlns:a16="http://schemas.microsoft.com/office/drawing/2014/main" id="{0E422C39-4727-4510-8662-7F3979FA9C08}"/>
              </a:ext>
            </a:extLst>
          </p:cNvPr>
          <p:cNvSpPr txBox="1"/>
          <p:nvPr/>
        </p:nvSpPr>
        <p:spPr>
          <a:xfrm>
            <a:off x="7572932" y="1518666"/>
            <a:ext cx="4498042" cy="646331"/>
          </a:xfrm>
          <a:prstGeom prst="rect">
            <a:avLst/>
          </a:prstGeom>
          <a:noFill/>
        </p:spPr>
        <p:txBody>
          <a:bodyPr wrap="square" rtlCol="0">
            <a:spAutoFit/>
          </a:bodyPr>
          <a:lstStyle/>
          <a:p>
            <a:r>
              <a:rPr lang="en-US" altLang="zh-CN" dirty="0"/>
              <a:t>Use </a:t>
            </a:r>
            <a:r>
              <a:rPr lang="en-US" altLang="zh-CN" dirty="0" err="1"/>
              <a:t>ContentValue</a:t>
            </a:r>
            <a:r>
              <a:rPr lang="en-US" altLang="zh-CN" dirty="0"/>
              <a:t> to insert data into table</a:t>
            </a:r>
          </a:p>
          <a:p>
            <a:r>
              <a:rPr lang="en-US" altLang="zh-CN" dirty="0"/>
              <a:t>(should check if already inserted or not)</a:t>
            </a:r>
            <a:endParaRPr lang="zh-CN" altLang="en-US" dirty="0"/>
          </a:p>
        </p:txBody>
      </p:sp>
      <p:pic>
        <p:nvPicPr>
          <p:cNvPr id="8" name="图片 7">
            <a:extLst>
              <a:ext uri="{FF2B5EF4-FFF2-40B4-BE49-F238E27FC236}">
                <a16:creationId xmlns:a16="http://schemas.microsoft.com/office/drawing/2014/main" id="{7AF122FE-E577-43E9-8D91-B1E7228446A1}"/>
              </a:ext>
            </a:extLst>
          </p:cNvPr>
          <p:cNvPicPr>
            <a:picLocks noChangeAspect="1"/>
          </p:cNvPicPr>
          <p:nvPr/>
        </p:nvPicPr>
        <p:blipFill>
          <a:blip r:embed="rId4"/>
          <a:stretch>
            <a:fillRect/>
          </a:stretch>
        </p:blipFill>
        <p:spPr>
          <a:xfrm>
            <a:off x="430306" y="2878798"/>
            <a:ext cx="6468876" cy="492111"/>
          </a:xfrm>
          <a:prstGeom prst="rect">
            <a:avLst/>
          </a:prstGeom>
        </p:spPr>
      </p:pic>
      <p:pic>
        <p:nvPicPr>
          <p:cNvPr id="10" name="图片 9">
            <a:extLst>
              <a:ext uri="{FF2B5EF4-FFF2-40B4-BE49-F238E27FC236}">
                <a16:creationId xmlns:a16="http://schemas.microsoft.com/office/drawing/2014/main" id="{D1EBEE24-F016-4A3E-8240-825AA21E86DC}"/>
              </a:ext>
            </a:extLst>
          </p:cNvPr>
          <p:cNvPicPr>
            <a:picLocks noChangeAspect="1"/>
          </p:cNvPicPr>
          <p:nvPr/>
        </p:nvPicPr>
        <p:blipFill>
          <a:blip r:embed="rId5"/>
          <a:stretch>
            <a:fillRect/>
          </a:stretch>
        </p:blipFill>
        <p:spPr>
          <a:xfrm>
            <a:off x="430306" y="1820631"/>
            <a:ext cx="6468876" cy="517191"/>
          </a:xfrm>
          <a:prstGeom prst="rect">
            <a:avLst/>
          </a:prstGeom>
        </p:spPr>
      </p:pic>
      <p:pic>
        <p:nvPicPr>
          <p:cNvPr id="11" name="图片 10">
            <a:extLst>
              <a:ext uri="{FF2B5EF4-FFF2-40B4-BE49-F238E27FC236}">
                <a16:creationId xmlns:a16="http://schemas.microsoft.com/office/drawing/2014/main" id="{09935D53-5C4F-4918-A9C6-C41B0D8FBF2D}"/>
              </a:ext>
            </a:extLst>
          </p:cNvPr>
          <p:cNvPicPr>
            <a:picLocks noChangeAspect="1"/>
          </p:cNvPicPr>
          <p:nvPr/>
        </p:nvPicPr>
        <p:blipFill>
          <a:blip r:embed="rId6"/>
          <a:stretch>
            <a:fillRect/>
          </a:stretch>
        </p:blipFill>
        <p:spPr>
          <a:xfrm>
            <a:off x="349624" y="4708956"/>
            <a:ext cx="6468876" cy="308042"/>
          </a:xfrm>
          <a:prstGeom prst="rect">
            <a:avLst/>
          </a:prstGeom>
        </p:spPr>
      </p:pic>
      <p:sp>
        <p:nvSpPr>
          <p:cNvPr id="12" name="矩形: 圆角 11">
            <a:extLst>
              <a:ext uri="{FF2B5EF4-FFF2-40B4-BE49-F238E27FC236}">
                <a16:creationId xmlns:a16="http://schemas.microsoft.com/office/drawing/2014/main" id="{D3BE5BEA-182C-4919-8E6E-0DEDFCC62752}"/>
              </a:ext>
            </a:extLst>
          </p:cNvPr>
          <p:cNvSpPr/>
          <p:nvPr/>
        </p:nvSpPr>
        <p:spPr>
          <a:xfrm>
            <a:off x="121026" y="939035"/>
            <a:ext cx="7079874" cy="152859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82FD5706-FAA9-49F4-82CF-A611A511BBC7}"/>
              </a:ext>
            </a:extLst>
          </p:cNvPr>
          <p:cNvSpPr/>
          <p:nvPr/>
        </p:nvSpPr>
        <p:spPr>
          <a:xfrm>
            <a:off x="121026" y="2746058"/>
            <a:ext cx="7079874" cy="152859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75BEF15-92C6-421E-94D2-BAA2B204B12A}"/>
              </a:ext>
            </a:extLst>
          </p:cNvPr>
          <p:cNvSpPr txBox="1"/>
          <p:nvPr/>
        </p:nvSpPr>
        <p:spPr>
          <a:xfrm>
            <a:off x="7572933" y="3370909"/>
            <a:ext cx="4428568" cy="646331"/>
          </a:xfrm>
          <a:prstGeom prst="rect">
            <a:avLst/>
          </a:prstGeom>
          <a:noFill/>
        </p:spPr>
        <p:txBody>
          <a:bodyPr wrap="square" rtlCol="0">
            <a:spAutoFit/>
          </a:bodyPr>
          <a:lstStyle/>
          <a:p>
            <a:r>
              <a:rPr lang="en-US" altLang="zh-CN" dirty="0"/>
              <a:t>Use Cursor to traverse the entire table and get all questions in this table</a:t>
            </a:r>
            <a:endParaRPr lang="zh-CN" altLang="en-US" dirty="0"/>
          </a:p>
        </p:txBody>
      </p:sp>
      <p:sp>
        <p:nvSpPr>
          <p:cNvPr id="15" name="文本框 14">
            <a:extLst>
              <a:ext uri="{FF2B5EF4-FFF2-40B4-BE49-F238E27FC236}">
                <a16:creationId xmlns:a16="http://schemas.microsoft.com/office/drawing/2014/main" id="{BA65C413-A99C-4EAF-826B-FAFF82F3719A}"/>
              </a:ext>
            </a:extLst>
          </p:cNvPr>
          <p:cNvSpPr txBox="1"/>
          <p:nvPr/>
        </p:nvSpPr>
        <p:spPr>
          <a:xfrm>
            <a:off x="7698440" y="5009161"/>
            <a:ext cx="4143936" cy="646331"/>
          </a:xfrm>
          <a:prstGeom prst="rect">
            <a:avLst/>
          </a:prstGeom>
          <a:noFill/>
        </p:spPr>
        <p:txBody>
          <a:bodyPr wrap="square" rtlCol="0">
            <a:spAutoFit/>
          </a:bodyPr>
          <a:lstStyle/>
          <a:p>
            <a:r>
              <a:rPr lang="en-US" altLang="zh-CN" dirty="0"/>
              <a:t>Use </a:t>
            </a:r>
            <a:r>
              <a:rPr lang="en-US" altLang="zh-CN" dirty="0" err="1"/>
              <a:t>Assetmanager</a:t>
            </a:r>
            <a:r>
              <a:rPr lang="en-US" altLang="zh-CN" dirty="0"/>
              <a:t> and </a:t>
            </a:r>
            <a:r>
              <a:rPr lang="en-US" altLang="zh-CN" dirty="0" err="1"/>
              <a:t>BufferedReader</a:t>
            </a:r>
            <a:r>
              <a:rPr lang="en-US" altLang="zh-CN" dirty="0"/>
              <a:t> to read Questions which organized in the File</a:t>
            </a:r>
            <a:endParaRPr lang="zh-CN" altLang="en-US" dirty="0"/>
          </a:p>
        </p:txBody>
      </p:sp>
      <p:pic>
        <p:nvPicPr>
          <p:cNvPr id="16" name="图片 15">
            <a:extLst>
              <a:ext uri="{FF2B5EF4-FFF2-40B4-BE49-F238E27FC236}">
                <a16:creationId xmlns:a16="http://schemas.microsoft.com/office/drawing/2014/main" id="{B7C6F94D-F0BC-4797-9DD0-5DE0D367070B}"/>
              </a:ext>
            </a:extLst>
          </p:cNvPr>
          <p:cNvPicPr>
            <a:picLocks noChangeAspect="1"/>
          </p:cNvPicPr>
          <p:nvPr/>
        </p:nvPicPr>
        <p:blipFill>
          <a:blip r:embed="rId7"/>
          <a:stretch>
            <a:fillRect/>
          </a:stretch>
        </p:blipFill>
        <p:spPr>
          <a:xfrm>
            <a:off x="349624" y="5153303"/>
            <a:ext cx="7079874" cy="714376"/>
          </a:xfrm>
          <a:prstGeom prst="rect">
            <a:avLst/>
          </a:prstGeom>
        </p:spPr>
      </p:pic>
      <p:pic>
        <p:nvPicPr>
          <p:cNvPr id="17" name="图片 16">
            <a:extLst>
              <a:ext uri="{FF2B5EF4-FFF2-40B4-BE49-F238E27FC236}">
                <a16:creationId xmlns:a16="http://schemas.microsoft.com/office/drawing/2014/main" id="{99C19FAE-4F74-4EC5-9473-A4D716BEE6D0}"/>
              </a:ext>
            </a:extLst>
          </p:cNvPr>
          <p:cNvPicPr>
            <a:picLocks noChangeAspect="1"/>
          </p:cNvPicPr>
          <p:nvPr/>
        </p:nvPicPr>
        <p:blipFill>
          <a:blip r:embed="rId8"/>
          <a:stretch>
            <a:fillRect/>
          </a:stretch>
        </p:blipFill>
        <p:spPr>
          <a:xfrm>
            <a:off x="349624" y="6056582"/>
            <a:ext cx="8621591" cy="438185"/>
          </a:xfrm>
          <a:prstGeom prst="rect">
            <a:avLst/>
          </a:prstGeom>
        </p:spPr>
      </p:pic>
    </p:spTree>
    <p:extLst>
      <p:ext uri="{BB962C8B-B14F-4D97-AF65-F5344CB8AC3E}">
        <p14:creationId xmlns:p14="http://schemas.microsoft.com/office/powerpoint/2010/main" val="244979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animBg="1"/>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3CAB706-3266-41E4-80D9-DFE5BA8A1708}"/>
              </a:ext>
            </a:extLst>
          </p:cNvPr>
          <p:cNvSpPr>
            <a:spLocks noGrp="1"/>
          </p:cNvSpPr>
          <p:nvPr>
            <p:ph sz="half" idx="1"/>
          </p:nvPr>
        </p:nvSpPr>
        <p:spPr>
          <a:xfrm>
            <a:off x="477371" y="521695"/>
            <a:ext cx="9601200" cy="1354169"/>
          </a:xfrm>
        </p:spPr>
        <p:txBody>
          <a:bodyPr>
            <a:normAutofit/>
          </a:bodyPr>
          <a:lstStyle/>
          <a:p>
            <a:r>
              <a:rPr lang="en-US" altLang="zh-CN" sz="2200" dirty="0"/>
              <a:t>And also delete and update methods for tables in the database</a:t>
            </a:r>
            <a:endParaRPr lang="zh-CN" altLang="en-US" sz="2200" dirty="0"/>
          </a:p>
        </p:txBody>
      </p:sp>
      <p:sp>
        <p:nvSpPr>
          <p:cNvPr id="4" name="内容占位符 3">
            <a:extLst>
              <a:ext uri="{FF2B5EF4-FFF2-40B4-BE49-F238E27FC236}">
                <a16:creationId xmlns:a16="http://schemas.microsoft.com/office/drawing/2014/main" id="{29141033-34BD-4D63-9A88-F917C0EF867D}"/>
              </a:ext>
            </a:extLst>
          </p:cNvPr>
          <p:cNvSpPr>
            <a:spLocks noGrp="1"/>
          </p:cNvSpPr>
          <p:nvPr>
            <p:ph sz="half" idx="2"/>
          </p:nvPr>
        </p:nvSpPr>
        <p:spPr/>
        <p:txBody>
          <a:bodyPr/>
          <a:lstStyle/>
          <a:p>
            <a:endParaRPr lang="zh-CN" altLang="en-US"/>
          </a:p>
        </p:txBody>
      </p:sp>
      <p:pic>
        <p:nvPicPr>
          <p:cNvPr id="5" name="图片 4">
            <a:extLst>
              <a:ext uri="{FF2B5EF4-FFF2-40B4-BE49-F238E27FC236}">
                <a16:creationId xmlns:a16="http://schemas.microsoft.com/office/drawing/2014/main" id="{6F88A52C-4AD4-4D29-8100-D2EF89F74205}"/>
              </a:ext>
            </a:extLst>
          </p:cNvPr>
          <p:cNvPicPr>
            <a:picLocks noChangeAspect="1"/>
          </p:cNvPicPr>
          <p:nvPr/>
        </p:nvPicPr>
        <p:blipFill>
          <a:blip r:embed="rId2"/>
          <a:stretch>
            <a:fillRect/>
          </a:stretch>
        </p:blipFill>
        <p:spPr>
          <a:xfrm>
            <a:off x="275665" y="2173276"/>
            <a:ext cx="11664758" cy="643883"/>
          </a:xfrm>
          <a:prstGeom prst="rect">
            <a:avLst/>
          </a:prstGeom>
        </p:spPr>
      </p:pic>
      <p:pic>
        <p:nvPicPr>
          <p:cNvPr id="7" name="图片 6">
            <a:extLst>
              <a:ext uri="{FF2B5EF4-FFF2-40B4-BE49-F238E27FC236}">
                <a16:creationId xmlns:a16="http://schemas.microsoft.com/office/drawing/2014/main" id="{18BF676E-7EFF-45D1-B43E-B7A64E93B790}"/>
              </a:ext>
            </a:extLst>
          </p:cNvPr>
          <p:cNvPicPr>
            <a:picLocks noChangeAspect="1"/>
          </p:cNvPicPr>
          <p:nvPr/>
        </p:nvPicPr>
        <p:blipFill>
          <a:blip r:embed="rId3"/>
          <a:stretch>
            <a:fillRect/>
          </a:stretch>
        </p:blipFill>
        <p:spPr>
          <a:xfrm>
            <a:off x="275665" y="3847857"/>
            <a:ext cx="10027287" cy="1423392"/>
          </a:xfrm>
          <a:prstGeom prst="rect">
            <a:avLst/>
          </a:prstGeom>
        </p:spPr>
      </p:pic>
    </p:spTree>
    <p:extLst>
      <p:ext uri="{BB962C8B-B14F-4D97-AF65-F5344CB8AC3E}">
        <p14:creationId xmlns:p14="http://schemas.microsoft.com/office/powerpoint/2010/main" val="1143035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B34D4782-9837-49B9-8227-ABEF4323D6F5}"/>
              </a:ext>
            </a:extLst>
          </p:cNvPr>
          <p:cNvSpPr>
            <a:spLocks noGrp="1"/>
          </p:cNvSpPr>
          <p:nvPr>
            <p:ph sz="half" idx="2"/>
          </p:nvPr>
        </p:nvSpPr>
        <p:spPr>
          <a:xfrm>
            <a:off x="306933" y="376011"/>
            <a:ext cx="6252882" cy="5051486"/>
          </a:xfrm>
        </p:spPr>
        <p:txBody>
          <a:bodyPr>
            <a:normAutofit/>
          </a:bodyPr>
          <a:lstStyle/>
          <a:p>
            <a:r>
              <a:rPr lang="en-US" altLang="zh-CN" dirty="0"/>
              <a:t>Randomly get 5  Questions from Database(get a int array with 5 random number between 0 and the size of all question list as index)</a:t>
            </a:r>
          </a:p>
          <a:p>
            <a:r>
              <a:rPr lang="en-US" altLang="zh-CN" dirty="0"/>
              <a:t>Global variables “current” : to mark the current position of the random question list</a:t>
            </a:r>
          </a:p>
          <a:p>
            <a:r>
              <a:rPr lang="en-US" altLang="zh-CN" dirty="0"/>
              <a:t>Check if it’s the first or last question of the list and set selected answer for each question every time the last/next button is clicked</a:t>
            </a:r>
          </a:p>
          <a:p>
            <a:r>
              <a:rPr lang="en-US" altLang="zh-CN" dirty="0"/>
              <a:t>Jump to </a:t>
            </a:r>
            <a:r>
              <a:rPr lang="en-US" altLang="zh-CN" dirty="0" err="1"/>
              <a:t>MissionResultActivity</a:t>
            </a:r>
            <a:r>
              <a:rPr lang="en-US" altLang="zh-CN" dirty="0"/>
              <a:t> after user submit the quiz</a:t>
            </a:r>
          </a:p>
          <a:p>
            <a:pPr marL="0" indent="0">
              <a:buNone/>
            </a:pPr>
            <a:endParaRPr lang="en-US" altLang="zh-CN" dirty="0"/>
          </a:p>
          <a:p>
            <a:endParaRPr lang="zh-CN" altLang="en-US" dirty="0"/>
          </a:p>
        </p:txBody>
      </p:sp>
      <p:pic>
        <p:nvPicPr>
          <p:cNvPr id="6" name="图片 5">
            <a:extLst>
              <a:ext uri="{FF2B5EF4-FFF2-40B4-BE49-F238E27FC236}">
                <a16:creationId xmlns:a16="http://schemas.microsoft.com/office/drawing/2014/main" id="{D0FD3441-CD8A-489A-A091-649BFBF0C629}"/>
              </a:ext>
            </a:extLst>
          </p:cNvPr>
          <p:cNvPicPr>
            <a:picLocks noChangeAspect="1"/>
          </p:cNvPicPr>
          <p:nvPr/>
        </p:nvPicPr>
        <p:blipFill rotWithShape="1">
          <a:blip r:embed="rId2"/>
          <a:srcRect t="28839" b="34906"/>
          <a:stretch/>
        </p:blipFill>
        <p:spPr>
          <a:xfrm>
            <a:off x="6836763" y="3788999"/>
            <a:ext cx="2640459" cy="1701850"/>
          </a:xfrm>
          <a:prstGeom prst="rect">
            <a:avLst/>
          </a:prstGeom>
        </p:spPr>
      </p:pic>
      <p:pic>
        <p:nvPicPr>
          <p:cNvPr id="8" name="图片 7">
            <a:extLst>
              <a:ext uri="{FF2B5EF4-FFF2-40B4-BE49-F238E27FC236}">
                <a16:creationId xmlns:a16="http://schemas.microsoft.com/office/drawing/2014/main" id="{CFA91FD5-E9CC-4CAD-9FAD-601A0B6A9D57}"/>
              </a:ext>
            </a:extLst>
          </p:cNvPr>
          <p:cNvPicPr>
            <a:picLocks noChangeAspect="1"/>
          </p:cNvPicPr>
          <p:nvPr/>
        </p:nvPicPr>
        <p:blipFill rotWithShape="1">
          <a:blip r:embed="rId3"/>
          <a:srcRect l="-1" t="29441" r="2179" b="34262"/>
          <a:stretch/>
        </p:blipFill>
        <p:spPr>
          <a:xfrm>
            <a:off x="9477222" y="3788999"/>
            <a:ext cx="2564982" cy="1691994"/>
          </a:xfrm>
          <a:prstGeom prst="rect">
            <a:avLst/>
          </a:prstGeom>
        </p:spPr>
      </p:pic>
      <p:pic>
        <p:nvPicPr>
          <p:cNvPr id="11" name="图片 10">
            <a:extLst>
              <a:ext uri="{FF2B5EF4-FFF2-40B4-BE49-F238E27FC236}">
                <a16:creationId xmlns:a16="http://schemas.microsoft.com/office/drawing/2014/main" id="{48ED2D4F-6A19-4C39-A773-9C93D86C3D0C}"/>
              </a:ext>
            </a:extLst>
          </p:cNvPr>
          <p:cNvPicPr>
            <a:picLocks noChangeAspect="1"/>
          </p:cNvPicPr>
          <p:nvPr/>
        </p:nvPicPr>
        <p:blipFill>
          <a:blip r:embed="rId4"/>
          <a:stretch>
            <a:fillRect/>
          </a:stretch>
        </p:blipFill>
        <p:spPr>
          <a:xfrm>
            <a:off x="6836763" y="1714191"/>
            <a:ext cx="3709989" cy="995363"/>
          </a:xfrm>
          <a:prstGeom prst="rect">
            <a:avLst/>
          </a:prstGeom>
        </p:spPr>
      </p:pic>
      <p:pic>
        <p:nvPicPr>
          <p:cNvPr id="12" name="图片 11">
            <a:extLst>
              <a:ext uri="{FF2B5EF4-FFF2-40B4-BE49-F238E27FC236}">
                <a16:creationId xmlns:a16="http://schemas.microsoft.com/office/drawing/2014/main" id="{596263AB-2474-4FB0-A1C0-794B96508FA4}"/>
              </a:ext>
            </a:extLst>
          </p:cNvPr>
          <p:cNvPicPr>
            <a:picLocks noChangeAspect="1"/>
          </p:cNvPicPr>
          <p:nvPr/>
        </p:nvPicPr>
        <p:blipFill>
          <a:blip r:embed="rId5"/>
          <a:stretch>
            <a:fillRect/>
          </a:stretch>
        </p:blipFill>
        <p:spPr>
          <a:xfrm>
            <a:off x="6836763" y="2658889"/>
            <a:ext cx="3709989" cy="931583"/>
          </a:xfrm>
          <a:prstGeom prst="rect">
            <a:avLst/>
          </a:prstGeom>
        </p:spPr>
      </p:pic>
      <p:pic>
        <p:nvPicPr>
          <p:cNvPr id="13" name="图片 12">
            <a:extLst>
              <a:ext uri="{FF2B5EF4-FFF2-40B4-BE49-F238E27FC236}">
                <a16:creationId xmlns:a16="http://schemas.microsoft.com/office/drawing/2014/main" id="{321360AC-8889-42DC-93CE-1AA2AE6B91C0}"/>
              </a:ext>
            </a:extLst>
          </p:cNvPr>
          <p:cNvPicPr>
            <a:picLocks noChangeAspect="1"/>
          </p:cNvPicPr>
          <p:nvPr/>
        </p:nvPicPr>
        <p:blipFill>
          <a:blip r:embed="rId6"/>
          <a:stretch>
            <a:fillRect/>
          </a:stretch>
        </p:blipFill>
        <p:spPr>
          <a:xfrm>
            <a:off x="6836763" y="168733"/>
            <a:ext cx="4133196" cy="1405639"/>
          </a:xfrm>
          <a:prstGeom prst="rect">
            <a:avLst/>
          </a:prstGeom>
        </p:spPr>
      </p:pic>
    </p:spTree>
    <p:extLst>
      <p:ext uri="{BB962C8B-B14F-4D97-AF65-F5344CB8AC3E}">
        <p14:creationId xmlns:p14="http://schemas.microsoft.com/office/powerpoint/2010/main" val="18508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08CC5356-ABDA-4381-834B-72054FE3695C}"/>
              </a:ext>
            </a:extLst>
          </p:cNvPr>
          <p:cNvPicPr>
            <a:picLocks noGrp="1" noChangeAspect="1"/>
          </p:cNvPicPr>
          <p:nvPr>
            <p:ph sz="half" idx="1"/>
          </p:nvPr>
        </p:nvPicPr>
        <p:blipFill>
          <a:blip r:embed="rId2"/>
          <a:stretch>
            <a:fillRect/>
          </a:stretch>
        </p:blipFill>
        <p:spPr>
          <a:xfrm>
            <a:off x="7015244" y="707782"/>
            <a:ext cx="4995863" cy="866334"/>
          </a:xfrm>
          <a:prstGeom prst="rect">
            <a:avLst/>
          </a:prstGeom>
        </p:spPr>
      </p:pic>
      <p:pic>
        <p:nvPicPr>
          <p:cNvPr id="13" name="内容占位符 12">
            <a:extLst>
              <a:ext uri="{FF2B5EF4-FFF2-40B4-BE49-F238E27FC236}">
                <a16:creationId xmlns:a16="http://schemas.microsoft.com/office/drawing/2014/main" id="{E9C9D73C-8C07-4034-AA16-743D1AA82FCB}"/>
              </a:ext>
            </a:extLst>
          </p:cNvPr>
          <p:cNvPicPr>
            <a:picLocks noGrp="1" noChangeAspect="1"/>
          </p:cNvPicPr>
          <p:nvPr>
            <p:ph sz="half" idx="2"/>
          </p:nvPr>
        </p:nvPicPr>
        <p:blipFill>
          <a:blip r:embed="rId3"/>
          <a:stretch>
            <a:fillRect/>
          </a:stretch>
        </p:blipFill>
        <p:spPr>
          <a:xfrm>
            <a:off x="9982208" y="1828800"/>
            <a:ext cx="1921712" cy="3416377"/>
          </a:xfrm>
        </p:spPr>
      </p:pic>
      <p:pic>
        <p:nvPicPr>
          <p:cNvPr id="6" name="图片 5">
            <a:extLst>
              <a:ext uri="{FF2B5EF4-FFF2-40B4-BE49-F238E27FC236}">
                <a16:creationId xmlns:a16="http://schemas.microsoft.com/office/drawing/2014/main" id="{2B3DBCF9-DC9A-4D5A-9A33-4EF2729A373F}"/>
              </a:ext>
            </a:extLst>
          </p:cNvPr>
          <p:cNvPicPr>
            <a:picLocks noChangeAspect="1"/>
          </p:cNvPicPr>
          <p:nvPr/>
        </p:nvPicPr>
        <p:blipFill>
          <a:blip r:embed="rId4"/>
          <a:stretch>
            <a:fillRect/>
          </a:stretch>
        </p:blipFill>
        <p:spPr>
          <a:xfrm>
            <a:off x="246561" y="707782"/>
            <a:ext cx="6565154" cy="1467984"/>
          </a:xfrm>
          <a:prstGeom prst="rect">
            <a:avLst/>
          </a:prstGeom>
        </p:spPr>
      </p:pic>
      <p:pic>
        <p:nvPicPr>
          <p:cNvPr id="7" name="图片 6">
            <a:extLst>
              <a:ext uri="{FF2B5EF4-FFF2-40B4-BE49-F238E27FC236}">
                <a16:creationId xmlns:a16="http://schemas.microsoft.com/office/drawing/2014/main" id="{AE9B5FC0-0C9B-4713-8683-4BADF344705D}"/>
              </a:ext>
            </a:extLst>
          </p:cNvPr>
          <p:cNvPicPr>
            <a:picLocks noChangeAspect="1"/>
          </p:cNvPicPr>
          <p:nvPr/>
        </p:nvPicPr>
        <p:blipFill>
          <a:blip r:embed="rId5"/>
          <a:stretch>
            <a:fillRect/>
          </a:stretch>
        </p:blipFill>
        <p:spPr>
          <a:xfrm>
            <a:off x="246561" y="2309498"/>
            <a:ext cx="4305709" cy="300250"/>
          </a:xfrm>
          <a:prstGeom prst="rect">
            <a:avLst/>
          </a:prstGeom>
        </p:spPr>
      </p:pic>
      <p:pic>
        <p:nvPicPr>
          <p:cNvPr id="8" name="图片 7">
            <a:extLst>
              <a:ext uri="{FF2B5EF4-FFF2-40B4-BE49-F238E27FC236}">
                <a16:creationId xmlns:a16="http://schemas.microsoft.com/office/drawing/2014/main" id="{9DB6CD1F-573D-4FB8-9AC1-10AA3DEF2894}"/>
              </a:ext>
            </a:extLst>
          </p:cNvPr>
          <p:cNvPicPr>
            <a:picLocks noChangeAspect="1"/>
          </p:cNvPicPr>
          <p:nvPr/>
        </p:nvPicPr>
        <p:blipFill>
          <a:blip r:embed="rId6"/>
          <a:stretch>
            <a:fillRect/>
          </a:stretch>
        </p:blipFill>
        <p:spPr>
          <a:xfrm>
            <a:off x="246561" y="2722144"/>
            <a:ext cx="5014474" cy="931086"/>
          </a:xfrm>
          <a:prstGeom prst="rect">
            <a:avLst/>
          </a:prstGeom>
        </p:spPr>
      </p:pic>
      <p:sp>
        <p:nvSpPr>
          <p:cNvPr id="9" name="矩形 8">
            <a:extLst>
              <a:ext uri="{FF2B5EF4-FFF2-40B4-BE49-F238E27FC236}">
                <a16:creationId xmlns:a16="http://schemas.microsoft.com/office/drawing/2014/main" id="{14B662F8-180B-4C38-8E5B-078C9C2521EE}"/>
              </a:ext>
            </a:extLst>
          </p:cNvPr>
          <p:cNvSpPr/>
          <p:nvPr/>
        </p:nvSpPr>
        <p:spPr>
          <a:xfrm>
            <a:off x="450090" y="338450"/>
            <a:ext cx="3079048" cy="369332"/>
          </a:xfrm>
          <a:prstGeom prst="rect">
            <a:avLst/>
          </a:prstGeom>
        </p:spPr>
        <p:txBody>
          <a:bodyPr wrap="none">
            <a:spAutoFit/>
          </a:bodyPr>
          <a:lstStyle/>
          <a:p>
            <a:r>
              <a:rPr lang="en-US" altLang="zh-CN" dirty="0"/>
              <a:t>Check Answer after submission</a:t>
            </a:r>
          </a:p>
        </p:txBody>
      </p:sp>
      <p:sp>
        <p:nvSpPr>
          <p:cNvPr id="10" name="文本框 9">
            <a:extLst>
              <a:ext uri="{FF2B5EF4-FFF2-40B4-BE49-F238E27FC236}">
                <a16:creationId xmlns:a16="http://schemas.microsoft.com/office/drawing/2014/main" id="{D0E829D3-3858-446F-B5F9-EA0F14A5DD5A}"/>
              </a:ext>
            </a:extLst>
          </p:cNvPr>
          <p:cNvSpPr txBox="1"/>
          <p:nvPr/>
        </p:nvSpPr>
        <p:spPr>
          <a:xfrm>
            <a:off x="7015244" y="332445"/>
            <a:ext cx="4291780" cy="369332"/>
          </a:xfrm>
          <a:prstGeom prst="rect">
            <a:avLst/>
          </a:prstGeom>
          <a:noFill/>
        </p:spPr>
        <p:txBody>
          <a:bodyPr wrap="square" rtlCol="0">
            <a:spAutoFit/>
          </a:bodyPr>
          <a:lstStyle/>
          <a:p>
            <a:r>
              <a:rPr lang="en-US" altLang="zh-CN" dirty="0"/>
              <a:t>Insert wrong Question into Database</a:t>
            </a:r>
            <a:endParaRPr lang="zh-CN" altLang="en-US" dirty="0"/>
          </a:p>
        </p:txBody>
      </p:sp>
      <p:sp>
        <p:nvSpPr>
          <p:cNvPr id="11" name="矩形 10">
            <a:extLst>
              <a:ext uri="{FF2B5EF4-FFF2-40B4-BE49-F238E27FC236}">
                <a16:creationId xmlns:a16="http://schemas.microsoft.com/office/drawing/2014/main" id="{1A4D6941-1EEB-40FB-A237-E7D30FDE4B3D}"/>
              </a:ext>
            </a:extLst>
          </p:cNvPr>
          <p:cNvSpPr/>
          <p:nvPr/>
        </p:nvSpPr>
        <p:spPr>
          <a:xfrm>
            <a:off x="213466" y="3752952"/>
            <a:ext cx="6048707" cy="369332"/>
          </a:xfrm>
          <a:prstGeom prst="rect">
            <a:avLst/>
          </a:prstGeom>
        </p:spPr>
        <p:txBody>
          <a:bodyPr wrap="none">
            <a:spAutoFit/>
          </a:bodyPr>
          <a:lstStyle/>
          <a:p>
            <a:r>
              <a:rPr lang="en-US" altLang="zh-CN" dirty="0"/>
              <a:t>Add/Remove current question from Favorites by clicking “Star”</a:t>
            </a:r>
            <a:endParaRPr lang="zh-CN" altLang="en-US" dirty="0"/>
          </a:p>
        </p:txBody>
      </p:sp>
      <p:pic>
        <p:nvPicPr>
          <p:cNvPr id="15" name="图片 14">
            <a:extLst>
              <a:ext uri="{FF2B5EF4-FFF2-40B4-BE49-F238E27FC236}">
                <a16:creationId xmlns:a16="http://schemas.microsoft.com/office/drawing/2014/main" id="{44492603-C791-45B9-B9AC-1C41FE66A553}"/>
              </a:ext>
            </a:extLst>
          </p:cNvPr>
          <p:cNvPicPr>
            <a:picLocks noChangeAspect="1"/>
          </p:cNvPicPr>
          <p:nvPr/>
        </p:nvPicPr>
        <p:blipFill>
          <a:blip r:embed="rId7"/>
          <a:stretch>
            <a:fillRect/>
          </a:stretch>
        </p:blipFill>
        <p:spPr>
          <a:xfrm>
            <a:off x="7604971" y="1828800"/>
            <a:ext cx="1921712" cy="3416377"/>
          </a:xfrm>
          <a:prstGeom prst="rect">
            <a:avLst/>
          </a:prstGeom>
        </p:spPr>
      </p:pic>
      <p:pic>
        <p:nvPicPr>
          <p:cNvPr id="16" name="图片 15">
            <a:extLst>
              <a:ext uri="{FF2B5EF4-FFF2-40B4-BE49-F238E27FC236}">
                <a16:creationId xmlns:a16="http://schemas.microsoft.com/office/drawing/2014/main" id="{153AB841-F975-4D7F-B583-730C4B15CB04}"/>
              </a:ext>
            </a:extLst>
          </p:cNvPr>
          <p:cNvPicPr>
            <a:picLocks noChangeAspect="1"/>
          </p:cNvPicPr>
          <p:nvPr/>
        </p:nvPicPr>
        <p:blipFill>
          <a:blip r:embed="rId8"/>
          <a:stretch>
            <a:fillRect/>
          </a:stretch>
        </p:blipFill>
        <p:spPr>
          <a:xfrm>
            <a:off x="213466" y="4222006"/>
            <a:ext cx="5756847" cy="2495039"/>
          </a:xfrm>
          <a:prstGeom prst="rect">
            <a:avLst/>
          </a:prstGeom>
        </p:spPr>
      </p:pic>
    </p:spTree>
    <p:extLst>
      <p:ext uri="{BB962C8B-B14F-4D97-AF65-F5344CB8AC3E}">
        <p14:creationId xmlns:p14="http://schemas.microsoft.com/office/powerpoint/2010/main" val="233154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55128-1391-4BB9-AAE4-EFDDDFB476B0}"/>
              </a:ext>
            </a:extLst>
          </p:cNvPr>
          <p:cNvSpPr>
            <a:spLocks noGrp="1"/>
          </p:cNvSpPr>
          <p:nvPr>
            <p:ph type="title"/>
          </p:nvPr>
        </p:nvSpPr>
        <p:spPr/>
        <p:txBody>
          <a:bodyPr/>
          <a:lstStyle/>
          <a:p>
            <a:r>
              <a:rPr lang="en-US" altLang="zh-CN" dirty="0"/>
              <a:t>Mission Activity</a:t>
            </a:r>
            <a:endParaRPr lang="zh-CN" altLang="en-US" dirty="0"/>
          </a:p>
        </p:txBody>
      </p:sp>
      <p:pic>
        <p:nvPicPr>
          <p:cNvPr id="7" name="内容占位符 6">
            <a:extLst>
              <a:ext uri="{FF2B5EF4-FFF2-40B4-BE49-F238E27FC236}">
                <a16:creationId xmlns:a16="http://schemas.microsoft.com/office/drawing/2014/main" id="{779CB39A-622F-4C92-846B-656260784CDC}"/>
              </a:ext>
            </a:extLst>
          </p:cNvPr>
          <p:cNvPicPr>
            <a:picLocks noGrp="1" noChangeAspect="1"/>
          </p:cNvPicPr>
          <p:nvPr>
            <p:ph sz="half" idx="2"/>
          </p:nvPr>
        </p:nvPicPr>
        <p:blipFill>
          <a:blip r:embed="rId2"/>
          <a:stretch>
            <a:fillRect/>
          </a:stretch>
        </p:blipFill>
        <p:spPr>
          <a:xfrm>
            <a:off x="5217693" y="312332"/>
            <a:ext cx="2052934" cy="3649662"/>
          </a:xfrm>
        </p:spPr>
      </p:pic>
      <p:sp>
        <p:nvSpPr>
          <p:cNvPr id="5" name="内容占位符 2">
            <a:extLst>
              <a:ext uri="{FF2B5EF4-FFF2-40B4-BE49-F238E27FC236}">
                <a16:creationId xmlns:a16="http://schemas.microsoft.com/office/drawing/2014/main" id="{355AE9BB-68DE-42B0-BF1D-17E575D4C8A1}"/>
              </a:ext>
            </a:extLst>
          </p:cNvPr>
          <p:cNvSpPr>
            <a:spLocks noGrp="1"/>
          </p:cNvSpPr>
          <p:nvPr>
            <p:ph sz="half" idx="1"/>
          </p:nvPr>
        </p:nvSpPr>
        <p:spPr>
          <a:xfrm>
            <a:off x="115585" y="2137162"/>
            <a:ext cx="4995863" cy="3649662"/>
          </a:xfrm>
        </p:spPr>
        <p:txBody>
          <a:bodyPr>
            <a:normAutofit/>
          </a:bodyPr>
          <a:lstStyle/>
          <a:p>
            <a:r>
              <a:rPr lang="en-US" altLang="zh-CN" dirty="0"/>
              <a:t>Share current question in form of text</a:t>
            </a:r>
          </a:p>
          <a:p>
            <a:pPr marL="0" indent="0">
              <a:buNone/>
            </a:pPr>
            <a:endParaRPr lang="en-US" altLang="zh-CN" dirty="0"/>
          </a:p>
          <a:p>
            <a:r>
              <a:rPr lang="en-US" altLang="zh-CN" dirty="0"/>
              <a:t>Send user object/ wrong question list/ random question list/ number of correct questions/ size of random questions list/duration of the quiz(text of timer)/submission time to next Activity via Intent</a:t>
            </a:r>
          </a:p>
        </p:txBody>
      </p:sp>
      <p:pic>
        <p:nvPicPr>
          <p:cNvPr id="9" name="图片 8">
            <a:extLst>
              <a:ext uri="{FF2B5EF4-FFF2-40B4-BE49-F238E27FC236}">
                <a16:creationId xmlns:a16="http://schemas.microsoft.com/office/drawing/2014/main" id="{C896C863-95A0-4A2E-88D5-CCE411EFD663}"/>
              </a:ext>
            </a:extLst>
          </p:cNvPr>
          <p:cNvPicPr>
            <a:picLocks noChangeAspect="1"/>
          </p:cNvPicPr>
          <p:nvPr/>
        </p:nvPicPr>
        <p:blipFill>
          <a:blip r:embed="rId3"/>
          <a:stretch>
            <a:fillRect/>
          </a:stretch>
        </p:blipFill>
        <p:spPr>
          <a:xfrm>
            <a:off x="7270627" y="312332"/>
            <a:ext cx="2052934" cy="3649660"/>
          </a:xfrm>
          <a:prstGeom prst="rect">
            <a:avLst/>
          </a:prstGeom>
        </p:spPr>
      </p:pic>
      <p:pic>
        <p:nvPicPr>
          <p:cNvPr id="11" name="图片 10">
            <a:extLst>
              <a:ext uri="{FF2B5EF4-FFF2-40B4-BE49-F238E27FC236}">
                <a16:creationId xmlns:a16="http://schemas.microsoft.com/office/drawing/2014/main" id="{BE2084EF-1FA3-4340-A943-618CC28D719F}"/>
              </a:ext>
            </a:extLst>
          </p:cNvPr>
          <p:cNvPicPr>
            <a:picLocks noChangeAspect="1"/>
          </p:cNvPicPr>
          <p:nvPr/>
        </p:nvPicPr>
        <p:blipFill>
          <a:blip r:embed="rId4"/>
          <a:stretch>
            <a:fillRect/>
          </a:stretch>
        </p:blipFill>
        <p:spPr>
          <a:xfrm>
            <a:off x="9323561" y="312331"/>
            <a:ext cx="2052935" cy="3649662"/>
          </a:xfrm>
          <a:prstGeom prst="rect">
            <a:avLst/>
          </a:prstGeom>
        </p:spPr>
      </p:pic>
      <p:pic>
        <p:nvPicPr>
          <p:cNvPr id="12" name="图片 11">
            <a:extLst>
              <a:ext uri="{FF2B5EF4-FFF2-40B4-BE49-F238E27FC236}">
                <a16:creationId xmlns:a16="http://schemas.microsoft.com/office/drawing/2014/main" id="{FC66E4C8-781E-4BF1-A136-1C7D3D74E342}"/>
              </a:ext>
            </a:extLst>
          </p:cNvPr>
          <p:cNvPicPr>
            <a:picLocks noChangeAspect="1"/>
          </p:cNvPicPr>
          <p:nvPr/>
        </p:nvPicPr>
        <p:blipFill>
          <a:blip r:embed="rId5"/>
          <a:stretch>
            <a:fillRect/>
          </a:stretch>
        </p:blipFill>
        <p:spPr>
          <a:xfrm>
            <a:off x="5217693" y="4082238"/>
            <a:ext cx="6447033" cy="1146736"/>
          </a:xfrm>
          <a:prstGeom prst="rect">
            <a:avLst/>
          </a:prstGeom>
        </p:spPr>
      </p:pic>
      <p:pic>
        <p:nvPicPr>
          <p:cNvPr id="13" name="图片 12">
            <a:extLst>
              <a:ext uri="{FF2B5EF4-FFF2-40B4-BE49-F238E27FC236}">
                <a16:creationId xmlns:a16="http://schemas.microsoft.com/office/drawing/2014/main" id="{069A9D32-5F5C-4C31-8790-22F1DB15AC17}"/>
              </a:ext>
            </a:extLst>
          </p:cNvPr>
          <p:cNvPicPr>
            <a:picLocks noChangeAspect="1"/>
          </p:cNvPicPr>
          <p:nvPr/>
        </p:nvPicPr>
        <p:blipFill>
          <a:blip r:embed="rId6"/>
          <a:stretch>
            <a:fillRect/>
          </a:stretch>
        </p:blipFill>
        <p:spPr>
          <a:xfrm>
            <a:off x="2148560" y="5276833"/>
            <a:ext cx="7549724" cy="1456267"/>
          </a:xfrm>
          <a:prstGeom prst="rect">
            <a:avLst/>
          </a:prstGeom>
        </p:spPr>
      </p:pic>
    </p:spTree>
    <p:extLst>
      <p:ext uri="{BB962C8B-B14F-4D97-AF65-F5344CB8AC3E}">
        <p14:creationId xmlns:p14="http://schemas.microsoft.com/office/powerpoint/2010/main" val="14898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42657-DE7F-46C7-B77A-60260FBBB2B4}"/>
              </a:ext>
            </a:extLst>
          </p:cNvPr>
          <p:cNvSpPr>
            <a:spLocks noGrp="1"/>
          </p:cNvSpPr>
          <p:nvPr>
            <p:ph type="title"/>
          </p:nvPr>
        </p:nvSpPr>
        <p:spPr/>
        <p:txBody>
          <a:bodyPr/>
          <a:lstStyle/>
          <a:p>
            <a:r>
              <a:rPr lang="en-US" altLang="zh-CN" dirty="0"/>
              <a:t>Mission Result Activity</a:t>
            </a:r>
            <a:endParaRPr lang="zh-CN" altLang="en-US" dirty="0"/>
          </a:p>
        </p:txBody>
      </p:sp>
      <p:pic>
        <p:nvPicPr>
          <p:cNvPr id="6" name="内容占位符 5">
            <a:extLst>
              <a:ext uri="{FF2B5EF4-FFF2-40B4-BE49-F238E27FC236}">
                <a16:creationId xmlns:a16="http://schemas.microsoft.com/office/drawing/2014/main" id="{4B8F90BA-A014-434E-915A-EB6B630CB9EB}"/>
              </a:ext>
            </a:extLst>
          </p:cNvPr>
          <p:cNvPicPr>
            <a:picLocks noGrp="1" noChangeAspect="1"/>
          </p:cNvPicPr>
          <p:nvPr>
            <p:ph sz="half" idx="1"/>
          </p:nvPr>
        </p:nvPicPr>
        <p:blipFill>
          <a:blip r:embed="rId2"/>
          <a:stretch>
            <a:fillRect/>
          </a:stretch>
        </p:blipFill>
        <p:spPr>
          <a:xfrm>
            <a:off x="5069533" y="2175156"/>
            <a:ext cx="2052934" cy="3649662"/>
          </a:xfrm>
        </p:spPr>
      </p:pic>
      <p:cxnSp>
        <p:nvCxnSpPr>
          <p:cNvPr id="8" name="直接箭头连接符 7">
            <a:extLst>
              <a:ext uri="{FF2B5EF4-FFF2-40B4-BE49-F238E27FC236}">
                <a16:creationId xmlns:a16="http://schemas.microsoft.com/office/drawing/2014/main" id="{E50F42F8-1446-470C-AEBF-F0466A5FE376}"/>
              </a:ext>
            </a:extLst>
          </p:cNvPr>
          <p:cNvCxnSpPr/>
          <p:nvPr/>
        </p:nvCxnSpPr>
        <p:spPr>
          <a:xfrm>
            <a:off x="6501653" y="3590365"/>
            <a:ext cx="157330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流程图: 可选过程 8">
            <a:extLst>
              <a:ext uri="{FF2B5EF4-FFF2-40B4-BE49-F238E27FC236}">
                <a16:creationId xmlns:a16="http://schemas.microsoft.com/office/drawing/2014/main" id="{40979098-ADA9-4890-8BD9-B576FE72510B}"/>
              </a:ext>
            </a:extLst>
          </p:cNvPr>
          <p:cNvSpPr/>
          <p:nvPr/>
        </p:nvSpPr>
        <p:spPr>
          <a:xfrm>
            <a:off x="8337176" y="3334871"/>
            <a:ext cx="2052934" cy="64544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Number of correct Questions</a:t>
            </a:r>
            <a:endParaRPr lang="zh-CN" altLang="en-US" dirty="0"/>
          </a:p>
        </p:txBody>
      </p:sp>
      <p:cxnSp>
        <p:nvCxnSpPr>
          <p:cNvPr id="10" name="直接箭头连接符 9">
            <a:extLst>
              <a:ext uri="{FF2B5EF4-FFF2-40B4-BE49-F238E27FC236}">
                <a16:creationId xmlns:a16="http://schemas.microsoft.com/office/drawing/2014/main" id="{3CAAB36E-91C6-4E83-B41B-DCABE8B5B8FD}"/>
              </a:ext>
            </a:extLst>
          </p:cNvPr>
          <p:cNvCxnSpPr/>
          <p:nvPr/>
        </p:nvCxnSpPr>
        <p:spPr>
          <a:xfrm>
            <a:off x="6501653" y="4406652"/>
            <a:ext cx="157330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流程图: 可选过程 10">
            <a:extLst>
              <a:ext uri="{FF2B5EF4-FFF2-40B4-BE49-F238E27FC236}">
                <a16:creationId xmlns:a16="http://schemas.microsoft.com/office/drawing/2014/main" id="{1D512CD4-7EA3-4ED3-BA7E-AC387B0FFEE1}"/>
              </a:ext>
            </a:extLst>
          </p:cNvPr>
          <p:cNvSpPr/>
          <p:nvPr/>
        </p:nvSpPr>
        <p:spPr>
          <a:xfrm>
            <a:off x="8337176" y="4151158"/>
            <a:ext cx="2723030" cy="58888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Points = correct rate * 300</a:t>
            </a:r>
            <a:endParaRPr lang="zh-CN" altLang="en-US" dirty="0"/>
          </a:p>
        </p:txBody>
      </p:sp>
      <p:cxnSp>
        <p:nvCxnSpPr>
          <p:cNvPr id="12" name="直接箭头连接符 11">
            <a:extLst>
              <a:ext uri="{FF2B5EF4-FFF2-40B4-BE49-F238E27FC236}">
                <a16:creationId xmlns:a16="http://schemas.microsoft.com/office/drawing/2014/main" id="{660792DE-2B05-4463-B962-12465DD3D1EB}"/>
              </a:ext>
            </a:extLst>
          </p:cNvPr>
          <p:cNvCxnSpPr>
            <a:cxnSpLocks/>
          </p:cNvCxnSpPr>
          <p:nvPr/>
        </p:nvCxnSpPr>
        <p:spPr>
          <a:xfrm flipH="1">
            <a:off x="4632512" y="5459506"/>
            <a:ext cx="571501" cy="3653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流程图: 可选过程 12">
            <a:extLst>
              <a:ext uri="{FF2B5EF4-FFF2-40B4-BE49-F238E27FC236}">
                <a16:creationId xmlns:a16="http://schemas.microsoft.com/office/drawing/2014/main" id="{EE7FC09F-238D-40B2-91C7-A046194745ED}"/>
              </a:ext>
            </a:extLst>
          </p:cNvPr>
          <p:cNvSpPr/>
          <p:nvPr/>
        </p:nvSpPr>
        <p:spPr>
          <a:xfrm>
            <a:off x="2078694" y="5642162"/>
            <a:ext cx="2335307" cy="108024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Jump to Wrong Mode Activity to check all wrong questions this time</a:t>
            </a:r>
            <a:endParaRPr lang="zh-CN" altLang="en-US" dirty="0"/>
          </a:p>
        </p:txBody>
      </p:sp>
      <p:cxnSp>
        <p:nvCxnSpPr>
          <p:cNvPr id="16" name="直接箭头连接符 15">
            <a:extLst>
              <a:ext uri="{FF2B5EF4-FFF2-40B4-BE49-F238E27FC236}">
                <a16:creationId xmlns:a16="http://schemas.microsoft.com/office/drawing/2014/main" id="{1350CEF1-D1E4-4F9D-A13F-3834933AFCAD}"/>
              </a:ext>
            </a:extLst>
          </p:cNvPr>
          <p:cNvCxnSpPr>
            <a:cxnSpLocks/>
          </p:cNvCxnSpPr>
          <p:nvPr/>
        </p:nvCxnSpPr>
        <p:spPr>
          <a:xfrm>
            <a:off x="6987989" y="5459506"/>
            <a:ext cx="869590" cy="2993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流程图: 可选过程 16">
            <a:extLst>
              <a:ext uri="{FF2B5EF4-FFF2-40B4-BE49-F238E27FC236}">
                <a16:creationId xmlns:a16="http://schemas.microsoft.com/office/drawing/2014/main" id="{CED77F3F-89F9-4817-AB15-7AA8870D7D5F}"/>
              </a:ext>
            </a:extLst>
          </p:cNvPr>
          <p:cNvSpPr/>
          <p:nvPr/>
        </p:nvSpPr>
        <p:spPr>
          <a:xfrm>
            <a:off x="8014461" y="5642162"/>
            <a:ext cx="2335307" cy="108024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Jump to Wrong Mode Activity to check all questions this time</a:t>
            </a:r>
            <a:endParaRPr lang="zh-CN" altLang="en-US" dirty="0"/>
          </a:p>
        </p:txBody>
      </p:sp>
      <p:sp>
        <p:nvSpPr>
          <p:cNvPr id="21" name="矩形 20">
            <a:extLst>
              <a:ext uri="{FF2B5EF4-FFF2-40B4-BE49-F238E27FC236}">
                <a16:creationId xmlns:a16="http://schemas.microsoft.com/office/drawing/2014/main" id="{49999DC5-0976-4468-B7F9-8809B2695A5C}"/>
              </a:ext>
            </a:extLst>
          </p:cNvPr>
          <p:cNvSpPr/>
          <p:nvPr/>
        </p:nvSpPr>
        <p:spPr>
          <a:xfrm>
            <a:off x="5069533" y="2299447"/>
            <a:ext cx="349632" cy="2891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59B1DC19-48E1-4499-AF87-3EDA49A2A385}"/>
              </a:ext>
            </a:extLst>
          </p:cNvPr>
          <p:cNvSpPr/>
          <p:nvPr/>
        </p:nvSpPr>
        <p:spPr>
          <a:xfrm>
            <a:off x="6638357" y="2307291"/>
            <a:ext cx="349632" cy="28911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D36A7C75-D74D-47B6-8C4E-CF8DA568CE1D}"/>
              </a:ext>
            </a:extLst>
          </p:cNvPr>
          <p:cNvCxnSpPr>
            <a:cxnSpLocks/>
          </p:cNvCxnSpPr>
          <p:nvPr/>
        </p:nvCxnSpPr>
        <p:spPr>
          <a:xfrm flipH="1">
            <a:off x="4334421" y="2436065"/>
            <a:ext cx="600635" cy="157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流程图: 可选过程 24">
            <a:extLst>
              <a:ext uri="{FF2B5EF4-FFF2-40B4-BE49-F238E27FC236}">
                <a16:creationId xmlns:a16="http://schemas.microsoft.com/office/drawing/2014/main" id="{435EF18C-B8AB-4D62-BDD3-1D5C1F098F92}"/>
              </a:ext>
            </a:extLst>
          </p:cNvPr>
          <p:cNvSpPr/>
          <p:nvPr/>
        </p:nvSpPr>
        <p:spPr>
          <a:xfrm>
            <a:off x="2743200" y="2112620"/>
            <a:ext cx="1418665" cy="71126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Back to Main Menu</a:t>
            </a:r>
            <a:endParaRPr lang="zh-CN" altLang="en-US" dirty="0"/>
          </a:p>
        </p:txBody>
      </p:sp>
      <p:cxnSp>
        <p:nvCxnSpPr>
          <p:cNvPr id="26" name="直接箭头连接符 25">
            <a:extLst>
              <a:ext uri="{FF2B5EF4-FFF2-40B4-BE49-F238E27FC236}">
                <a16:creationId xmlns:a16="http://schemas.microsoft.com/office/drawing/2014/main" id="{B7293D2F-E879-4546-84F8-B8D454CDE4A3}"/>
              </a:ext>
            </a:extLst>
          </p:cNvPr>
          <p:cNvCxnSpPr>
            <a:cxnSpLocks/>
          </p:cNvCxnSpPr>
          <p:nvPr/>
        </p:nvCxnSpPr>
        <p:spPr>
          <a:xfrm>
            <a:off x="7060855" y="2468251"/>
            <a:ext cx="7384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流程图: 可选过程 28">
            <a:extLst>
              <a:ext uri="{FF2B5EF4-FFF2-40B4-BE49-F238E27FC236}">
                <a16:creationId xmlns:a16="http://schemas.microsoft.com/office/drawing/2014/main" id="{1922CBFD-48BD-4429-9203-9F7BB0AA19FE}"/>
              </a:ext>
            </a:extLst>
          </p:cNvPr>
          <p:cNvSpPr/>
          <p:nvPr/>
        </p:nvSpPr>
        <p:spPr>
          <a:xfrm>
            <a:off x="7974121" y="2039376"/>
            <a:ext cx="1434339" cy="94910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Share your points in form of text</a:t>
            </a:r>
            <a:endParaRPr lang="zh-CN" altLang="en-US" dirty="0"/>
          </a:p>
        </p:txBody>
      </p:sp>
      <p:cxnSp>
        <p:nvCxnSpPr>
          <p:cNvPr id="30" name="直接箭头连接符 29">
            <a:extLst>
              <a:ext uri="{FF2B5EF4-FFF2-40B4-BE49-F238E27FC236}">
                <a16:creationId xmlns:a16="http://schemas.microsoft.com/office/drawing/2014/main" id="{4B090E75-7F6F-42ED-83A4-02CB8BD5F417}"/>
              </a:ext>
            </a:extLst>
          </p:cNvPr>
          <p:cNvCxnSpPr>
            <a:cxnSpLocks/>
          </p:cNvCxnSpPr>
          <p:nvPr/>
        </p:nvCxnSpPr>
        <p:spPr>
          <a:xfrm flipH="1">
            <a:off x="4217879" y="2837235"/>
            <a:ext cx="869578" cy="5917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流程图: 可选过程 31">
            <a:extLst>
              <a:ext uri="{FF2B5EF4-FFF2-40B4-BE49-F238E27FC236}">
                <a16:creationId xmlns:a16="http://schemas.microsoft.com/office/drawing/2014/main" id="{EAF96046-8737-48B5-AB3E-02EEFEB3C876}"/>
              </a:ext>
            </a:extLst>
          </p:cNvPr>
          <p:cNvSpPr/>
          <p:nvPr/>
        </p:nvSpPr>
        <p:spPr>
          <a:xfrm>
            <a:off x="2366682" y="3161863"/>
            <a:ext cx="1708875" cy="87225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Duration and Submission Time</a:t>
            </a:r>
            <a:endParaRPr lang="zh-CN" altLang="en-US" dirty="0"/>
          </a:p>
        </p:txBody>
      </p:sp>
    </p:spTree>
    <p:extLst>
      <p:ext uri="{BB962C8B-B14F-4D97-AF65-F5344CB8AC3E}">
        <p14:creationId xmlns:p14="http://schemas.microsoft.com/office/powerpoint/2010/main" val="315895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7" grpId="0" animBg="1"/>
      <p:bldP spid="21" grpId="0" animBg="1"/>
      <p:bldP spid="22" grpId="0" animBg="1"/>
      <p:bldP spid="25" grpId="0" animBg="1"/>
      <p:bldP spid="29" grpId="0" animBg="1"/>
      <p:bldP spid="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11098E7-76CA-4479-9B48-B1CC990F4CA3}"/>
              </a:ext>
            </a:extLst>
          </p:cNvPr>
          <p:cNvSpPr>
            <a:spLocks noGrp="1"/>
          </p:cNvSpPr>
          <p:nvPr>
            <p:ph sz="half" idx="1"/>
          </p:nvPr>
        </p:nvSpPr>
        <p:spPr>
          <a:xfrm>
            <a:off x="6577854" y="938914"/>
            <a:ext cx="4928345" cy="1085227"/>
          </a:xfrm>
        </p:spPr>
        <p:txBody>
          <a:bodyPr/>
          <a:lstStyle/>
          <a:p>
            <a:r>
              <a:rPr lang="en-US" altLang="zh-CN" dirty="0"/>
              <a:t>Calculate points of User and update User’s Data saved in the Room Database</a:t>
            </a:r>
            <a:endParaRPr lang="zh-CN" altLang="en-US" dirty="0"/>
          </a:p>
        </p:txBody>
      </p:sp>
      <p:sp>
        <p:nvSpPr>
          <p:cNvPr id="4" name="内容占位符 3">
            <a:extLst>
              <a:ext uri="{FF2B5EF4-FFF2-40B4-BE49-F238E27FC236}">
                <a16:creationId xmlns:a16="http://schemas.microsoft.com/office/drawing/2014/main" id="{438BA62F-08D6-4E9C-95DD-6B9210412A8E}"/>
              </a:ext>
            </a:extLst>
          </p:cNvPr>
          <p:cNvSpPr>
            <a:spLocks noGrp="1"/>
          </p:cNvSpPr>
          <p:nvPr>
            <p:ph sz="half" idx="2"/>
          </p:nvPr>
        </p:nvSpPr>
        <p:spPr>
          <a:xfrm>
            <a:off x="7206942" y="3335867"/>
            <a:ext cx="4633193" cy="1456267"/>
          </a:xfrm>
        </p:spPr>
        <p:txBody>
          <a:bodyPr/>
          <a:lstStyle/>
          <a:p>
            <a:r>
              <a:rPr lang="en-US" altLang="zh-CN" dirty="0"/>
              <a:t>Initialize progress bar to show points with animation</a:t>
            </a:r>
            <a:endParaRPr lang="zh-CN" altLang="en-US" dirty="0"/>
          </a:p>
        </p:txBody>
      </p:sp>
      <p:pic>
        <p:nvPicPr>
          <p:cNvPr id="5" name="图片 4">
            <a:extLst>
              <a:ext uri="{FF2B5EF4-FFF2-40B4-BE49-F238E27FC236}">
                <a16:creationId xmlns:a16="http://schemas.microsoft.com/office/drawing/2014/main" id="{32EE1DC0-C643-4D95-AE9D-599962A0CC5F}"/>
              </a:ext>
            </a:extLst>
          </p:cNvPr>
          <p:cNvPicPr>
            <a:picLocks noChangeAspect="1"/>
          </p:cNvPicPr>
          <p:nvPr/>
        </p:nvPicPr>
        <p:blipFill>
          <a:blip r:embed="rId2"/>
          <a:stretch>
            <a:fillRect/>
          </a:stretch>
        </p:blipFill>
        <p:spPr>
          <a:xfrm>
            <a:off x="443753" y="948127"/>
            <a:ext cx="5936876" cy="1193940"/>
          </a:xfrm>
          <a:prstGeom prst="rect">
            <a:avLst/>
          </a:prstGeom>
        </p:spPr>
      </p:pic>
      <p:pic>
        <p:nvPicPr>
          <p:cNvPr id="6" name="图片 5">
            <a:extLst>
              <a:ext uri="{FF2B5EF4-FFF2-40B4-BE49-F238E27FC236}">
                <a16:creationId xmlns:a16="http://schemas.microsoft.com/office/drawing/2014/main" id="{50E016CD-86B0-4715-BE01-763D8921F40D}"/>
              </a:ext>
            </a:extLst>
          </p:cNvPr>
          <p:cNvPicPr>
            <a:picLocks noChangeAspect="1"/>
          </p:cNvPicPr>
          <p:nvPr/>
        </p:nvPicPr>
        <p:blipFill>
          <a:blip r:embed="rId3"/>
          <a:stretch>
            <a:fillRect/>
          </a:stretch>
        </p:blipFill>
        <p:spPr>
          <a:xfrm>
            <a:off x="443753" y="3349766"/>
            <a:ext cx="6503208" cy="1780895"/>
          </a:xfrm>
          <a:prstGeom prst="rect">
            <a:avLst/>
          </a:prstGeom>
        </p:spPr>
      </p:pic>
    </p:spTree>
    <p:extLst>
      <p:ext uri="{BB962C8B-B14F-4D97-AF65-F5344CB8AC3E}">
        <p14:creationId xmlns:p14="http://schemas.microsoft.com/office/powerpoint/2010/main" val="262420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E18E58-95C5-44AF-89F6-964BD957C076}"/>
              </a:ext>
            </a:extLst>
          </p:cNvPr>
          <p:cNvSpPr>
            <a:spLocks noGrp="1"/>
          </p:cNvSpPr>
          <p:nvPr>
            <p:ph type="title"/>
          </p:nvPr>
        </p:nvSpPr>
        <p:spPr/>
        <p:txBody>
          <a:bodyPr/>
          <a:lstStyle/>
          <a:p>
            <a:r>
              <a:rPr lang="en-US" altLang="zh-CN" dirty="0">
                <a:latin typeface="Microsoft JhengHei UI Light" panose="020B0304030504040204" pitchFamily="34" charset="-120"/>
                <a:ea typeface="Microsoft JhengHei UI Light" panose="020B0304030504040204" pitchFamily="34" charset="-120"/>
                <a:cs typeface="Arial" panose="020B0604020202020204" pitchFamily="34" charset="0"/>
              </a:rPr>
              <a:t>1 Introduction</a:t>
            </a:r>
            <a:endParaRPr lang="zh-CN" altLang="en-US" dirty="0">
              <a:latin typeface="Microsoft JhengHei UI Light" panose="020B0304030504040204" pitchFamily="34" charset="-120"/>
              <a:ea typeface="Microsoft JhengHei UI Light" panose="020B0304030504040204" pitchFamily="34" charset="-120"/>
              <a:cs typeface="Arial" panose="020B0604020202020204" pitchFamily="34" charset="0"/>
            </a:endParaRPr>
          </a:p>
        </p:txBody>
      </p:sp>
      <p:sp>
        <p:nvSpPr>
          <p:cNvPr id="3" name="内容占位符 2">
            <a:extLst>
              <a:ext uri="{FF2B5EF4-FFF2-40B4-BE49-F238E27FC236}">
                <a16:creationId xmlns:a16="http://schemas.microsoft.com/office/drawing/2014/main" id="{4BE9501A-2334-42B7-999E-1FFFAF970CCC}"/>
              </a:ext>
            </a:extLst>
          </p:cNvPr>
          <p:cNvSpPr>
            <a:spLocks noGrp="1"/>
          </p:cNvSpPr>
          <p:nvPr>
            <p:ph idx="1"/>
          </p:nvPr>
        </p:nvSpPr>
        <p:spPr/>
        <p:txBody>
          <a:bodyPr/>
          <a:lstStyle/>
          <a:p>
            <a:pPr marL="0" indent="0" algn="just">
              <a:buNone/>
            </a:pPr>
            <a:r>
              <a:rPr lang="en-US" altLang="zh-CN" dirty="0"/>
              <a:t>1.1 Our Motivation</a:t>
            </a:r>
          </a:p>
          <a:p>
            <a:pPr marL="0" indent="0" algn="just">
              <a:buNone/>
            </a:pPr>
            <a:endParaRPr lang="en-US" altLang="zh-CN" dirty="0"/>
          </a:p>
          <a:p>
            <a:pPr algn="just"/>
            <a:r>
              <a:rPr lang="en-US" altLang="zh-CN" dirty="0"/>
              <a:t>Lack of passion to learn German</a:t>
            </a:r>
          </a:p>
          <a:p>
            <a:pPr algn="just"/>
            <a:r>
              <a:rPr lang="en-US" altLang="zh-CN" dirty="0"/>
              <a:t>Want to have a customized learning application that more suitable for our own needs</a:t>
            </a:r>
          </a:p>
          <a:p>
            <a:pPr algn="just"/>
            <a:r>
              <a:rPr lang="en-US" altLang="zh-CN" dirty="0"/>
              <a:t>Use it to repeatedly practice German exercises that collected by ourselves</a:t>
            </a:r>
            <a:endParaRPr lang="zh-CN" altLang="en-US" dirty="0"/>
          </a:p>
        </p:txBody>
      </p:sp>
    </p:spTree>
    <p:extLst>
      <p:ext uri="{BB962C8B-B14F-4D97-AF65-F5344CB8AC3E}">
        <p14:creationId xmlns:p14="http://schemas.microsoft.com/office/powerpoint/2010/main" val="359967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3ED2B53-A2D4-4CC2-A190-A70129A46494}"/>
              </a:ext>
            </a:extLst>
          </p:cNvPr>
          <p:cNvPicPr>
            <a:picLocks noChangeAspect="1"/>
          </p:cNvPicPr>
          <p:nvPr/>
        </p:nvPicPr>
        <p:blipFill>
          <a:blip r:embed="rId2"/>
          <a:stretch>
            <a:fillRect/>
          </a:stretch>
        </p:blipFill>
        <p:spPr>
          <a:xfrm>
            <a:off x="3319197" y="2628028"/>
            <a:ext cx="5679112" cy="3769671"/>
          </a:xfrm>
          <a:prstGeom prst="rect">
            <a:avLst/>
          </a:prstGeom>
        </p:spPr>
      </p:pic>
      <p:sp>
        <p:nvSpPr>
          <p:cNvPr id="3" name="内容占位符 2">
            <a:extLst>
              <a:ext uri="{FF2B5EF4-FFF2-40B4-BE49-F238E27FC236}">
                <a16:creationId xmlns:a16="http://schemas.microsoft.com/office/drawing/2014/main" id="{8AEE4149-E3C5-4224-A6A7-3C0B9281021A}"/>
              </a:ext>
            </a:extLst>
          </p:cNvPr>
          <p:cNvSpPr>
            <a:spLocks noGrp="1"/>
          </p:cNvSpPr>
          <p:nvPr>
            <p:ph sz="half" idx="1"/>
          </p:nvPr>
        </p:nvSpPr>
        <p:spPr>
          <a:xfrm>
            <a:off x="356351" y="266203"/>
            <a:ext cx="5136774" cy="2436656"/>
          </a:xfrm>
        </p:spPr>
        <p:txBody>
          <a:bodyPr>
            <a:normAutofit/>
          </a:bodyPr>
          <a:lstStyle/>
          <a:p>
            <a:r>
              <a:rPr lang="en-US" altLang="zh-CN" dirty="0"/>
              <a:t>Class: </a:t>
            </a:r>
            <a:r>
              <a:rPr lang="en-US" altLang="zh-CN" dirty="0" err="1"/>
              <a:t>MyProgressBar</a:t>
            </a:r>
            <a:endParaRPr lang="en-US" altLang="zh-CN" dirty="0"/>
          </a:p>
          <a:p>
            <a:pPr marL="0" indent="0">
              <a:buNone/>
            </a:pPr>
            <a:r>
              <a:rPr lang="en-US" altLang="zh-CN" dirty="0"/>
              <a:t>Because we customize the view, all the elements we see are drawn by </a:t>
            </a:r>
            <a:r>
              <a:rPr lang="en-US" altLang="zh-CN" dirty="0" err="1"/>
              <a:t>onDraw</a:t>
            </a:r>
            <a:r>
              <a:rPr lang="en-US" altLang="zh-CN" dirty="0"/>
              <a:t>(). </a:t>
            </a:r>
          </a:p>
          <a:p>
            <a:pPr marL="0" indent="0">
              <a:buNone/>
            </a:pPr>
            <a:r>
              <a:rPr lang="en-US" altLang="zh-CN" dirty="0"/>
              <a:t>First draw the bottom progress bar (the background color), and then draw the actual Progress.</a:t>
            </a:r>
            <a:endParaRPr lang="zh-CN" altLang="en-US" dirty="0"/>
          </a:p>
        </p:txBody>
      </p:sp>
      <p:sp>
        <p:nvSpPr>
          <p:cNvPr id="6" name="矩形 5">
            <a:extLst>
              <a:ext uri="{FF2B5EF4-FFF2-40B4-BE49-F238E27FC236}">
                <a16:creationId xmlns:a16="http://schemas.microsoft.com/office/drawing/2014/main" id="{4E925633-CB9A-4979-99CE-8EA05E9A1694}"/>
              </a:ext>
            </a:extLst>
          </p:cNvPr>
          <p:cNvSpPr/>
          <p:nvPr/>
        </p:nvSpPr>
        <p:spPr>
          <a:xfrm>
            <a:off x="3664977" y="3298512"/>
            <a:ext cx="4161861" cy="2265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FAFC281E-2F02-424D-9041-BC3A94BFC93F}"/>
              </a:ext>
            </a:extLst>
          </p:cNvPr>
          <p:cNvPicPr>
            <a:picLocks noChangeAspect="1"/>
          </p:cNvPicPr>
          <p:nvPr/>
        </p:nvPicPr>
        <p:blipFill rotWithShape="1">
          <a:blip r:embed="rId3"/>
          <a:srcRect t="54292" b="25403"/>
          <a:stretch/>
        </p:blipFill>
        <p:spPr>
          <a:xfrm>
            <a:off x="5883088" y="333685"/>
            <a:ext cx="3857625" cy="1392519"/>
          </a:xfrm>
          <a:prstGeom prst="rect">
            <a:avLst/>
          </a:prstGeom>
        </p:spPr>
      </p:pic>
      <p:cxnSp>
        <p:nvCxnSpPr>
          <p:cNvPr id="9" name="直接箭头连接符 8">
            <a:extLst>
              <a:ext uri="{FF2B5EF4-FFF2-40B4-BE49-F238E27FC236}">
                <a16:creationId xmlns:a16="http://schemas.microsoft.com/office/drawing/2014/main" id="{C10B8DEC-794B-4D30-8DFB-8AC9BAB3C1B0}"/>
              </a:ext>
            </a:extLst>
          </p:cNvPr>
          <p:cNvCxnSpPr/>
          <p:nvPr/>
        </p:nvCxnSpPr>
        <p:spPr>
          <a:xfrm flipV="1">
            <a:off x="5708276" y="1216959"/>
            <a:ext cx="450477" cy="329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A43B2009-0769-4AD3-A5AE-195D4AF6C635}"/>
              </a:ext>
            </a:extLst>
          </p:cNvPr>
          <p:cNvSpPr/>
          <p:nvPr/>
        </p:nvSpPr>
        <p:spPr>
          <a:xfrm>
            <a:off x="5311588" y="1606924"/>
            <a:ext cx="1203512" cy="8135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Actual Progress</a:t>
            </a:r>
            <a:endParaRPr lang="zh-CN" altLang="en-US" dirty="0"/>
          </a:p>
        </p:txBody>
      </p:sp>
      <p:cxnSp>
        <p:nvCxnSpPr>
          <p:cNvPr id="11" name="直接箭头连接符 10">
            <a:extLst>
              <a:ext uri="{FF2B5EF4-FFF2-40B4-BE49-F238E27FC236}">
                <a16:creationId xmlns:a16="http://schemas.microsoft.com/office/drawing/2014/main" id="{4116A39E-9B4A-4A6E-BACB-BDFE14C8A73B}"/>
              </a:ext>
            </a:extLst>
          </p:cNvPr>
          <p:cNvCxnSpPr>
            <a:cxnSpLocks/>
          </p:cNvCxnSpPr>
          <p:nvPr/>
        </p:nvCxnSpPr>
        <p:spPr>
          <a:xfrm flipH="1" flipV="1">
            <a:off x="9265024" y="1143000"/>
            <a:ext cx="978271" cy="403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矩形: 圆角 11">
            <a:extLst>
              <a:ext uri="{FF2B5EF4-FFF2-40B4-BE49-F238E27FC236}">
                <a16:creationId xmlns:a16="http://schemas.microsoft.com/office/drawing/2014/main" id="{72D9D914-D90D-418F-824B-78253836544A}"/>
              </a:ext>
            </a:extLst>
          </p:cNvPr>
          <p:cNvSpPr/>
          <p:nvPr/>
        </p:nvSpPr>
        <p:spPr>
          <a:xfrm>
            <a:off x="9846606" y="1606924"/>
            <a:ext cx="1360584" cy="6726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Bottom Background</a:t>
            </a:r>
            <a:endParaRPr lang="zh-CN" altLang="en-US" dirty="0"/>
          </a:p>
        </p:txBody>
      </p:sp>
      <p:cxnSp>
        <p:nvCxnSpPr>
          <p:cNvPr id="17" name="直接箭头连接符 16">
            <a:extLst>
              <a:ext uri="{FF2B5EF4-FFF2-40B4-BE49-F238E27FC236}">
                <a16:creationId xmlns:a16="http://schemas.microsoft.com/office/drawing/2014/main" id="{21EEA382-BD8D-480D-A32E-26BFEA4616E1}"/>
              </a:ext>
            </a:extLst>
          </p:cNvPr>
          <p:cNvCxnSpPr>
            <a:cxnSpLocks/>
          </p:cNvCxnSpPr>
          <p:nvPr/>
        </p:nvCxnSpPr>
        <p:spPr>
          <a:xfrm flipH="1">
            <a:off x="8424582" y="460301"/>
            <a:ext cx="376903" cy="2792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矩形: 圆角 17">
            <a:extLst>
              <a:ext uri="{FF2B5EF4-FFF2-40B4-BE49-F238E27FC236}">
                <a16:creationId xmlns:a16="http://schemas.microsoft.com/office/drawing/2014/main" id="{369C1311-A06C-4481-9F5B-CAB781CD9CCB}"/>
              </a:ext>
            </a:extLst>
          </p:cNvPr>
          <p:cNvSpPr/>
          <p:nvPr/>
        </p:nvSpPr>
        <p:spPr>
          <a:xfrm>
            <a:off x="8875060" y="43670"/>
            <a:ext cx="978271" cy="580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Tip View</a:t>
            </a:r>
            <a:endParaRPr lang="zh-CN" altLang="en-US" dirty="0"/>
          </a:p>
        </p:txBody>
      </p:sp>
      <p:cxnSp>
        <p:nvCxnSpPr>
          <p:cNvPr id="22" name="直接连接符 21">
            <a:extLst>
              <a:ext uri="{FF2B5EF4-FFF2-40B4-BE49-F238E27FC236}">
                <a16:creationId xmlns:a16="http://schemas.microsoft.com/office/drawing/2014/main" id="{03AE0A25-0955-4B5B-9C70-F587D1BACD5B}"/>
              </a:ext>
            </a:extLst>
          </p:cNvPr>
          <p:cNvCxnSpPr/>
          <p:nvPr/>
        </p:nvCxnSpPr>
        <p:spPr>
          <a:xfrm>
            <a:off x="8355667" y="766400"/>
            <a:ext cx="1818713"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7BD5571-D7E6-4CCE-9853-E97A2051F369}"/>
              </a:ext>
            </a:extLst>
          </p:cNvPr>
          <p:cNvCxnSpPr/>
          <p:nvPr/>
        </p:nvCxnSpPr>
        <p:spPr>
          <a:xfrm>
            <a:off x="8355667" y="1053271"/>
            <a:ext cx="1818713"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F500A230-CADA-4C80-A301-94B805486E7D}"/>
              </a:ext>
            </a:extLst>
          </p:cNvPr>
          <p:cNvCxnSpPr/>
          <p:nvPr/>
        </p:nvCxnSpPr>
        <p:spPr>
          <a:xfrm>
            <a:off x="10139207" y="766400"/>
            <a:ext cx="0" cy="28687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矩形: 圆角 25">
            <a:extLst>
              <a:ext uri="{FF2B5EF4-FFF2-40B4-BE49-F238E27FC236}">
                <a16:creationId xmlns:a16="http://schemas.microsoft.com/office/drawing/2014/main" id="{5B8D8189-6F71-4401-8281-2A1E20E0ABB3}"/>
              </a:ext>
            </a:extLst>
          </p:cNvPr>
          <p:cNvSpPr/>
          <p:nvPr/>
        </p:nvSpPr>
        <p:spPr>
          <a:xfrm>
            <a:off x="10256984" y="404535"/>
            <a:ext cx="1892016" cy="9598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err="1"/>
              <a:t>tipHeight</a:t>
            </a:r>
            <a:r>
              <a:rPr lang="en-US" altLang="zh-CN" sz="1600" dirty="0"/>
              <a:t> +</a:t>
            </a:r>
          </a:p>
          <a:p>
            <a:pPr algn="ctr"/>
            <a:r>
              <a:rPr lang="en-US" altLang="zh-CN" sz="1600" dirty="0" err="1"/>
              <a:t>ProgressMarginTop</a:t>
            </a:r>
            <a:endParaRPr lang="zh-CN" altLang="en-US" sz="1600" dirty="0"/>
          </a:p>
        </p:txBody>
      </p:sp>
    </p:spTree>
    <p:extLst>
      <p:ext uri="{BB962C8B-B14F-4D97-AF65-F5344CB8AC3E}">
        <p14:creationId xmlns:p14="http://schemas.microsoft.com/office/powerpoint/2010/main" val="85064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2" grpId="0" animBg="1"/>
      <p:bldP spid="18" grpId="0" animBg="1"/>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98D3C32-F2B0-4203-8B2A-18F00B45FE39}"/>
              </a:ext>
            </a:extLst>
          </p:cNvPr>
          <p:cNvSpPr>
            <a:spLocks noGrp="1"/>
          </p:cNvSpPr>
          <p:nvPr>
            <p:ph sz="half" idx="1"/>
          </p:nvPr>
        </p:nvSpPr>
        <p:spPr>
          <a:xfrm>
            <a:off x="737158" y="146692"/>
            <a:ext cx="4134671" cy="714699"/>
          </a:xfrm>
        </p:spPr>
        <p:txBody>
          <a:bodyPr>
            <a:normAutofit/>
          </a:bodyPr>
          <a:lstStyle/>
          <a:p>
            <a:r>
              <a:rPr lang="en-US" altLang="zh-CN" dirty="0"/>
              <a:t>Use </a:t>
            </a:r>
            <a:r>
              <a:rPr lang="en-US" altLang="zh-CN" dirty="0" err="1"/>
              <a:t>ValueAnimation</a:t>
            </a:r>
            <a:r>
              <a:rPr lang="en-US" altLang="zh-CN" dirty="0"/>
              <a:t> to create Animation for our Progress Bar</a:t>
            </a:r>
          </a:p>
        </p:txBody>
      </p:sp>
      <p:pic>
        <p:nvPicPr>
          <p:cNvPr id="6" name="内容占位符 5">
            <a:extLst>
              <a:ext uri="{FF2B5EF4-FFF2-40B4-BE49-F238E27FC236}">
                <a16:creationId xmlns:a16="http://schemas.microsoft.com/office/drawing/2014/main" id="{3A9F487D-6CAE-49D7-8EC4-9629955BB6D0}"/>
              </a:ext>
            </a:extLst>
          </p:cNvPr>
          <p:cNvPicPr>
            <a:picLocks noGrp="1" noChangeAspect="1"/>
          </p:cNvPicPr>
          <p:nvPr>
            <p:ph sz="half" idx="2"/>
          </p:nvPr>
        </p:nvPicPr>
        <p:blipFill>
          <a:blip r:embed="rId2"/>
          <a:stretch>
            <a:fillRect/>
          </a:stretch>
        </p:blipFill>
        <p:spPr>
          <a:xfrm>
            <a:off x="5539409" y="4526800"/>
            <a:ext cx="4525618" cy="919841"/>
          </a:xfrm>
        </p:spPr>
      </p:pic>
      <p:pic>
        <p:nvPicPr>
          <p:cNvPr id="7" name="图片 6">
            <a:extLst>
              <a:ext uri="{FF2B5EF4-FFF2-40B4-BE49-F238E27FC236}">
                <a16:creationId xmlns:a16="http://schemas.microsoft.com/office/drawing/2014/main" id="{8880CB5A-C102-4457-8233-F4DC828D74E4}"/>
              </a:ext>
            </a:extLst>
          </p:cNvPr>
          <p:cNvPicPr>
            <a:picLocks noChangeAspect="1"/>
          </p:cNvPicPr>
          <p:nvPr/>
        </p:nvPicPr>
        <p:blipFill>
          <a:blip r:embed="rId3"/>
          <a:stretch>
            <a:fillRect/>
          </a:stretch>
        </p:blipFill>
        <p:spPr>
          <a:xfrm>
            <a:off x="5539409" y="196065"/>
            <a:ext cx="6470578" cy="4147930"/>
          </a:xfrm>
          <a:prstGeom prst="rect">
            <a:avLst/>
          </a:prstGeom>
        </p:spPr>
      </p:pic>
      <p:sp>
        <p:nvSpPr>
          <p:cNvPr id="8" name="矩形 7">
            <a:extLst>
              <a:ext uri="{FF2B5EF4-FFF2-40B4-BE49-F238E27FC236}">
                <a16:creationId xmlns:a16="http://schemas.microsoft.com/office/drawing/2014/main" id="{A61D1310-C020-4CD3-9296-361028A2504F}"/>
              </a:ext>
            </a:extLst>
          </p:cNvPr>
          <p:cNvSpPr/>
          <p:nvPr/>
        </p:nvSpPr>
        <p:spPr>
          <a:xfrm>
            <a:off x="6096000" y="1533316"/>
            <a:ext cx="3372678" cy="3313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27AF479-29C2-4EF3-BFAE-7379299B101E}"/>
              </a:ext>
            </a:extLst>
          </p:cNvPr>
          <p:cNvSpPr/>
          <p:nvPr/>
        </p:nvSpPr>
        <p:spPr>
          <a:xfrm>
            <a:off x="6096000" y="2828418"/>
            <a:ext cx="4439477" cy="5575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37F4B558-A92C-4617-A0AE-683C92424BA3}"/>
              </a:ext>
            </a:extLst>
          </p:cNvPr>
          <p:cNvPicPr>
            <a:picLocks noChangeAspect="1"/>
          </p:cNvPicPr>
          <p:nvPr/>
        </p:nvPicPr>
        <p:blipFill>
          <a:blip r:embed="rId4"/>
          <a:stretch>
            <a:fillRect/>
          </a:stretch>
        </p:blipFill>
        <p:spPr>
          <a:xfrm>
            <a:off x="296668" y="2436296"/>
            <a:ext cx="4689466" cy="4147931"/>
          </a:xfrm>
          <a:prstGeom prst="rect">
            <a:avLst/>
          </a:prstGeom>
        </p:spPr>
      </p:pic>
      <p:pic>
        <p:nvPicPr>
          <p:cNvPr id="13" name="图片 12">
            <a:extLst>
              <a:ext uri="{FF2B5EF4-FFF2-40B4-BE49-F238E27FC236}">
                <a16:creationId xmlns:a16="http://schemas.microsoft.com/office/drawing/2014/main" id="{8B315AF2-D750-40A0-BD20-7AD49DBB99E0}"/>
              </a:ext>
            </a:extLst>
          </p:cNvPr>
          <p:cNvPicPr>
            <a:picLocks noChangeAspect="1"/>
          </p:cNvPicPr>
          <p:nvPr/>
        </p:nvPicPr>
        <p:blipFill>
          <a:blip r:embed="rId5"/>
          <a:stretch>
            <a:fillRect/>
          </a:stretch>
        </p:blipFill>
        <p:spPr>
          <a:xfrm>
            <a:off x="5539409" y="5695742"/>
            <a:ext cx="4525618" cy="919841"/>
          </a:xfrm>
          <a:prstGeom prst="rect">
            <a:avLst/>
          </a:prstGeom>
        </p:spPr>
      </p:pic>
      <p:sp>
        <p:nvSpPr>
          <p:cNvPr id="16" name="文本框 15">
            <a:extLst>
              <a:ext uri="{FF2B5EF4-FFF2-40B4-BE49-F238E27FC236}">
                <a16:creationId xmlns:a16="http://schemas.microsoft.com/office/drawing/2014/main" id="{73EF95C3-528F-48BC-B276-73CAE09CE3FE}"/>
              </a:ext>
            </a:extLst>
          </p:cNvPr>
          <p:cNvSpPr txBox="1"/>
          <p:nvPr/>
        </p:nvSpPr>
        <p:spPr>
          <a:xfrm>
            <a:off x="5724940" y="6235958"/>
            <a:ext cx="3743739" cy="369332"/>
          </a:xfrm>
          <a:prstGeom prst="rect">
            <a:avLst/>
          </a:prstGeom>
          <a:noFill/>
        </p:spPr>
        <p:txBody>
          <a:bodyPr wrap="square" rtlCol="0">
            <a:spAutoFit/>
          </a:bodyPr>
          <a:lstStyle/>
          <a:p>
            <a:r>
              <a:rPr lang="en-US" altLang="zh-CN" dirty="0">
                <a:solidFill>
                  <a:schemeClr val="accent1"/>
                </a:solidFill>
              </a:rPr>
              <a:t>Points = percentage * 300</a:t>
            </a:r>
            <a:endParaRPr lang="zh-CN" altLang="en-US" dirty="0">
              <a:solidFill>
                <a:schemeClr val="accent1"/>
              </a:solidFill>
            </a:endParaRPr>
          </a:p>
        </p:txBody>
      </p:sp>
      <p:sp>
        <p:nvSpPr>
          <p:cNvPr id="21" name="内容占位符 2">
            <a:extLst>
              <a:ext uri="{FF2B5EF4-FFF2-40B4-BE49-F238E27FC236}">
                <a16:creationId xmlns:a16="http://schemas.microsoft.com/office/drawing/2014/main" id="{7866F5B8-0D4D-4AA3-BDE1-9D4E30B35896}"/>
              </a:ext>
            </a:extLst>
          </p:cNvPr>
          <p:cNvSpPr txBox="1">
            <a:spLocks/>
          </p:cNvSpPr>
          <p:nvPr/>
        </p:nvSpPr>
        <p:spPr>
          <a:xfrm>
            <a:off x="767799" y="883373"/>
            <a:ext cx="3911046" cy="83278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ltLang="zh-CN" dirty="0"/>
              <a:t>Convert percentage to actual width(value/300 * </a:t>
            </a:r>
            <a:r>
              <a:rPr lang="en-US" altLang="zh-CN" dirty="0" err="1"/>
              <a:t>mwidth</a:t>
            </a:r>
            <a:r>
              <a:rPr lang="en-US" altLang="zh-CN" dirty="0"/>
              <a:t>)</a:t>
            </a:r>
          </a:p>
        </p:txBody>
      </p:sp>
      <p:sp>
        <p:nvSpPr>
          <p:cNvPr id="22" name="内容占位符 2">
            <a:extLst>
              <a:ext uri="{FF2B5EF4-FFF2-40B4-BE49-F238E27FC236}">
                <a16:creationId xmlns:a16="http://schemas.microsoft.com/office/drawing/2014/main" id="{F77FB32E-12D8-4C7C-ACBB-096009817C13}"/>
              </a:ext>
            </a:extLst>
          </p:cNvPr>
          <p:cNvSpPr txBox="1">
            <a:spLocks/>
          </p:cNvSpPr>
          <p:nvPr/>
        </p:nvSpPr>
        <p:spPr>
          <a:xfrm>
            <a:off x="745512" y="1358379"/>
            <a:ext cx="3791777" cy="125561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ltLang="zh-CN" dirty="0"/>
              <a:t>Determine the distance the tip box moves</a:t>
            </a:r>
          </a:p>
        </p:txBody>
      </p:sp>
    </p:spTree>
    <p:extLst>
      <p:ext uri="{BB962C8B-B14F-4D97-AF65-F5344CB8AC3E}">
        <p14:creationId xmlns:p14="http://schemas.microsoft.com/office/powerpoint/2010/main" val="314342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animBg="1"/>
      <p:bldP spid="16" grpId="0"/>
      <p:bldP spid="21"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0D6F4D-573F-439C-8C97-177829D5ABAB}"/>
              </a:ext>
            </a:extLst>
          </p:cNvPr>
          <p:cNvSpPr>
            <a:spLocks noGrp="1"/>
          </p:cNvSpPr>
          <p:nvPr>
            <p:ph type="title"/>
          </p:nvPr>
        </p:nvSpPr>
        <p:spPr/>
        <p:txBody>
          <a:bodyPr/>
          <a:lstStyle/>
          <a:p>
            <a:r>
              <a:rPr lang="en-US" altLang="zh-CN" dirty="0"/>
              <a:t>Wrong Mode Activity</a:t>
            </a:r>
            <a:endParaRPr lang="zh-CN" altLang="en-US" dirty="0"/>
          </a:p>
        </p:txBody>
      </p:sp>
      <p:pic>
        <p:nvPicPr>
          <p:cNvPr id="6" name="内容占位符 5">
            <a:extLst>
              <a:ext uri="{FF2B5EF4-FFF2-40B4-BE49-F238E27FC236}">
                <a16:creationId xmlns:a16="http://schemas.microsoft.com/office/drawing/2014/main" id="{4EAE7CDF-3AC3-434C-9914-DA2736DB90DB}"/>
              </a:ext>
            </a:extLst>
          </p:cNvPr>
          <p:cNvPicPr>
            <a:picLocks noGrp="1" noChangeAspect="1"/>
          </p:cNvPicPr>
          <p:nvPr>
            <p:ph sz="half" idx="1"/>
          </p:nvPr>
        </p:nvPicPr>
        <p:blipFill>
          <a:blip r:embed="rId2"/>
          <a:stretch>
            <a:fillRect/>
          </a:stretch>
        </p:blipFill>
        <p:spPr>
          <a:xfrm>
            <a:off x="2157264" y="2141538"/>
            <a:ext cx="2052934" cy="3649662"/>
          </a:xfrm>
        </p:spPr>
      </p:pic>
      <p:pic>
        <p:nvPicPr>
          <p:cNvPr id="8" name="内容占位符 7">
            <a:extLst>
              <a:ext uri="{FF2B5EF4-FFF2-40B4-BE49-F238E27FC236}">
                <a16:creationId xmlns:a16="http://schemas.microsoft.com/office/drawing/2014/main" id="{E0CD6409-41F6-4CB1-BF73-F332ABBD10AD}"/>
              </a:ext>
            </a:extLst>
          </p:cNvPr>
          <p:cNvPicPr>
            <a:picLocks noGrp="1" noChangeAspect="1"/>
          </p:cNvPicPr>
          <p:nvPr>
            <p:ph sz="half" idx="2"/>
          </p:nvPr>
        </p:nvPicPr>
        <p:blipFill>
          <a:blip r:embed="rId3"/>
          <a:stretch>
            <a:fillRect/>
          </a:stretch>
        </p:blipFill>
        <p:spPr>
          <a:xfrm>
            <a:off x="7292827" y="2141538"/>
            <a:ext cx="2052934" cy="3649662"/>
          </a:xfrm>
        </p:spPr>
      </p:pic>
      <p:cxnSp>
        <p:nvCxnSpPr>
          <p:cNvPr id="10" name="直接箭头连接符 9">
            <a:extLst>
              <a:ext uri="{FF2B5EF4-FFF2-40B4-BE49-F238E27FC236}">
                <a16:creationId xmlns:a16="http://schemas.microsoft.com/office/drawing/2014/main" id="{591A22E4-0DD5-45B1-96A8-2A743221488C}"/>
              </a:ext>
            </a:extLst>
          </p:cNvPr>
          <p:cNvCxnSpPr>
            <a:cxnSpLocks/>
            <a:endCxn id="13" idx="1"/>
          </p:cNvCxnSpPr>
          <p:nvPr/>
        </p:nvCxnSpPr>
        <p:spPr>
          <a:xfrm flipV="1">
            <a:off x="4210198" y="2141538"/>
            <a:ext cx="732015" cy="2934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FAFBDA67-C60F-4D39-97CF-6B585913467A}"/>
              </a:ext>
            </a:extLst>
          </p:cNvPr>
          <p:cNvCxnSpPr>
            <a:cxnSpLocks/>
            <a:endCxn id="13" idx="3"/>
          </p:cNvCxnSpPr>
          <p:nvPr/>
        </p:nvCxnSpPr>
        <p:spPr>
          <a:xfrm flipH="1" flipV="1">
            <a:off x="6416554" y="2141538"/>
            <a:ext cx="854850" cy="2934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流程图: 可选过程 12">
            <a:extLst>
              <a:ext uri="{FF2B5EF4-FFF2-40B4-BE49-F238E27FC236}">
                <a16:creationId xmlns:a16="http://schemas.microsoft.com/office/drawing/2014/main" id="{8DF9EAFC-90BF-4794-B21A-2108BBFD7FE5}"/>
              </a:ext>
            </a:extLst>
          </p:cNvPr>
          <p:cNvSpPr/>
          <p:nvPr/>
        </p:nvSpPr>
        <p:spPr>
          <a:xfrm>
            <a:off x="4942213" y="1605097"/>
            <a:ext cx="1474341" cy="10728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Toolbar</a:t>
            </a:r>
          </a:p>
          <a:p>
            <a:pPr algn="ctr"/>
            <a:r>
              <a:rPr lang="en-US" altLang="zh-CN" dirty="0"/>
              <a:t>(similar with Mission Activity)</a:t>
            </a:r>
            <a:endParaRPr lang="zh-CN" altLang="en-US" dirty="0"/>
          </a:p>
        </p:txBody>
      </p:sp>
      <p:cxnSp>
        <p:nvCxnSpPr>
          <p:cNvPr id="16" name="直接箭头连接符 15">
            <a:extLst>
              <a:ext uri="{FF2B5EF4-FFF2-40B4-BE49-F238E27FC236}">
                <a16:creationId xmlns:a16="http://schemas.microsoft.com/office/drawing/2014/main" id="{783480AF-0CFA-42E1-ADF8-81A7743C4D43}"/>
              </a:ext>
            </a:extLst>
          </p:cNvPr>
          <p:cNvCxnSpPr/>
          <p:nvPr/>
        </p:nvCxnSpPr>
        <p:spPr>
          <a:xfrm>
            <a:off x="3020602" y="3429000"/>
            <a:ext cx="5907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0751FB35-C943-479C-B4A6-985D46EFA69F}"/>
              </a:ext>
            </a:extLst>
          </p:cNvPr>
          <p:cNvCxnSpPr/>
          <p:nvPr/>
        </p:nvCxnSpPr>
        <p:spPr>
          <a:xfrm>
            <a:off x="3020602" y="3725239"/>
            <a:ext cx="5907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流程图: 可选过程 17">
            <a:extLst>
              <a:ext uri="{FF2B5EF4-FFF2-40B4-BE49-F238E27FC236}">
                <a16:creationId xmlns:a16="http://schemas.microsoft.com/office/drawing/2014/main" id="{BFC118EF-D52C-403E-87F7-7475C11EE3C5}"/>
              </a:ext>
            </a:extLst>
          </p:cNvPr>
          <p:cNvSpPr/>
          <p:nvPr/>
        </p:nvSpPr>
        <p:spPr>
          <a:xfrm>
            <a:off x="3817884" y="3056403"/>
            <a:ext cx="2248657" cy="161209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Mark your Answer with Green</a:t>
            </a:r>
          </a:p>
          <a:p>
            <a:pPr algn="ctr"/>
            <a:r>
              <a:rPr lang="en-US" altLang="zh-CN" dirty="0"/>
              <a:t>Mark right Answer with Pink</a:t>
            </a:r>
            <a:endParaRPr lang="zh-CN" altLang="en-US" dirty="0"/>
          </a:p>
        </p:txBody>
      </p:sp>
      <p:sp>
        <p:nvSpPr>
          <p:cNvPr id="21" name="矩形 20">
            <a:extLst>
              <a:ext uri="{FF2B5EF4-FFF2-40B4-BE49-F238E27FC236}">
                <a16:creationId xmlns:a16="http://schemas.microsoft.com/office/drawing/2014/main" id="{66929F78-409D-42DF-8FBD-66617180CCBE}"/>
              </a:ext>
            </a:extLst>
          </p:cNvPr>
          <p:cNvSpPr/>
          <p:nvPr/>
        </p:nvSpPr>
        <p:spPr>
          <a:xfrm>
            <a:off x="7344231" y="2624414"/>
            <a:ext cx="1923059" cy="12900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C2063D38-33C8-45B3-AEA1-77D652657CEC}"/>
              </a:ext>
            </a:extLst>
          </p:cNvPr>
          <p:cNvCxnSpPr>
            <a:cxnSpLocks/>
          </p:cNvCxnSpPr>
          <p:nvPr/>
        </p:nvCxnSpPr>
        <p:spPr>
          <a:xfrm>
            <a:off x="9267290" y="3349841"/>
            <a:ext cx="7674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圆角 23">
            <a:extLst>
              <a:ext uri="{FF2B5EF4-FFF2-40B4-BE49-F238E27FC236}">
                <a16:creationId xmlns:a16="http://schemas.microsoft.com/office/drawing/2014/main" id="{01C11C70-30E1-44F9-9F5D-861A717BF959}"/>
              </a:ext>
            </a:extLst>
          </p:cNvPr>
          <p:cNvSpPr/>
          <p:nvPr/>
        </p:nvSpPr>
        <p:spPr>
          <a:xfrm>
            <a:off x="10243335" y="3149029"/>
            <a:ext cx="1392148" cy="6318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Detail of Question</a:t>
            </a:r>
            <a:endParaRPr lang="zh-CN" altLang="en-US" dirty="0"/>
          </a:p>
        </p:txBody>
      </p:sp>
      <p:cxnSp>
        <p:nvCxnSpPr>
          <p:cNvPr id="27" name="直接箭头连接符 26">
            <a:extLst>
              <a:ext uri="{FF2B5EF4-FFF2-40B4-BE49-F238E27FC236}">
                <a16:creationId xmlns:a16="http://schemas.microsoft.com/office/drawing/2014/main" id="{70791452-DBB7-49FA-BFD1-7CCF0F0FDD7E}"/>
              </a:ext>
            </a:extLst>
          </p:cNvPr>
          <p:cNvCxnSpPr>
            <a:cxnSpLocks/>
          </p:cNvCxnSpPr>
          <p:nvPr/>
        </p:nvCxnSpPr>
        <p:spPr>
          <a:xfrm flipH="1">
            <a:off x="7438687" y="4332571"/>
            <a:ext cx="383419" cy="432057"/>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流程图: 可选过程 27">
            <a:extLst>
              <a:ext uri="{FF2B5EF4-FFF2-40B4-BE49-F238E27FC236}">
                <a16:creationId xmlns:a16="http://schemas.microsoft.com/office/drawing/2014/main" id="{4B7324F2-5F82-4F94-AA72-917AA2A15250}"/>
              </a:ext>
            </a:extLst>
          </p:cNvPr>
          <p:cNvSpPr/>
          <p:nvPr/>
        </p:nvSpPr>
        <p:spPr>
          <a:xfrm>
            <a:off x="6786276" y="4822963"/>
            <a:ext cx="1170469" cy="51255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Previous que</a:t>
            </a:r>
            <a:endParaRPr lang="zh-CN" altLang="en-US" dirty="0"/>
          </a:p>
        </p:txBody>
      </p:sp>
      <p:cxnSp>
        <p:nvCxnSpPr>
          <p:cNvPr id="29" name="直接箭头连接符 28">
            <a:extLst>
              <a:ext uri="{FF2B5EF4-FFF2-40B4-BE49-F238E27FC236}">
                <a16:creationId xmlns:a16="http://schemas.microsoft.com/office/drawing/2014/main" id="{81AACB52-BE4F-42AA-9182-B68F186F1CB7}"/>
              </a:ext>
            </a:extLst>
          </p:cNvPr>
          <p:cNvCxnSpPr>
            <a:cxnSpLocks/>
          </p:cNvCxnSpPr>
          <p:nvPr/>
        </p:nvCxnSpPr>
        <p:spPr>
          <a:xfrm>
            <a:off x="8700499" y="4460184"/>
            <a:ext cx="354896" cy="706335"/>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流程图: 可选过程 29">
            <a:extLst>
              <a:ext uri="{FF2B5EF4-FFF2-40B4-BE49-F238E27FC236}">
                <a16:creationId xmlns:a16="http://schemas.microsoft.com/office/drawing/2014/main" id="{47D52514-7B8D-4EA9-9974-66571726F88D}"/>
              </a:ext>
            </a:extLst>
          </p:cNvPr>
          <p:cNvSpPr/>
          <p:nvPr/>
        </p:nvSpPr>
        <p:spPr>
          <a:xfrm>
            <a:off x="8402983" y="5224854"/>
            <a:ext cx="1170469" cy="51255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Next que</a:t>
            </a:r>
            <a:endParaRPr lang="zh-CN" altLang="en-US" dirty="0"/>
          </a:p>
        </p:txBody>
      </p:sp>
      <p:cxnSp>
        <p:nvCxnSpPr>
          <p:cNvPr id="31" name="直接箭头连接符 30">
            <a:extLst>
              <a:ext uri="{FF2B5EF4-FFF2-40B4-BE49-F238E27FC236}">
                <a16:creationId xmlns:a16="http://schemas.microsoft.com/office/drawing/2014/main" id="{B730D462-5CA4-4A4B-A106-1C7D4A82B4A2}"/>
              </a:ext>
            </a:extLst>
          </p:cNvPr>
          <p:cNvCxnSpPr>
            <a:cxnSpLocks/>
          </p:cNvCxnSpPr>
          <p:nvPr/>
        </p:nvCxnSpPr>
        <p:spPr>
          <a:xfrm flipH="1" flipV="1">
            <a:off x="1814034" y="2065867"/>
            <a:ext cx="854850" cy="2934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圆角 31">
            <a:extLst>
              <a:ext uri="{FF2B5EF4-FFF2-40B4-BE49-F238E27FC236}">
                <a16:creationId xmlns:a16="http://schemas.microsoft.com/office/drawing/2014/main" id="{60375647-0924-4C11-A242-F3A2F7CDF1FA}"/>
              </a:ext>
            </a:extLst>
          </p:cNvPr>
          <p:cNvSpPr/>
          <p:nvPr/>
        </p:nvSpPr>
        <p:spPr>
          <a:xfrm>
            <a:off x="436653" y="1839074"/>
            <a:ext cx="1294544" cy="8389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Wrong Questions List</a:t>
            </a:r>
            <a:endParaRPr lang="zh-CN" altLang="en-US" dirty="0"/>
          </a:p>
        </p:txBody>
      </p:sp>
      <p:cxnSp>
        <p:nvCxnSpPr>
          <p:cNvPr id="33" name="直接箭头连接符 32">
            <a:extLst>
              <a:ext uri="{FF2B5EF4-FFF2-40B4-BE49-F238E27FC236}">
                <a16:creationId xmlns:a16="http://schemas.microsoft.com/office/drawing/2014/main" id="{271F75AE-5DC7-47C2-AB6B-AA10CAE38957}"/>
              </a:ext>
            </a:extLst>
          </p:cNvPr>
          <p:cNvCxnSpPr>
            <a:cxnSpLocks/>
          </p:cNvCxnSpPr>
          <p:nvPr/>
        </p:nvCxnSpPr>
        <p:spPr>
          <a:xfrm flipV="1">
            <a:off x="8131682" y="1911392"/>
            <a:ext cx="732015" cy="2934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圆角 33">
            <a:extLst>
              <a:ext uri="{FF2B5EF4-FFF2-40B4-BE49-F238E27FC236}">
                <a16:creationId xmlns:a16="http://schemas.microsoft.com/office/drawing/2014/main" id="{FBA0BBEA-9692-4052-BAC2-705CAE96D082}"/>
              </a:ext>
            </a:extLst>
          </p:cNvPr>
          <p:cNvSpPr/>
          <p:nvPr/>
        </p:nvSpPr>
        <p:spPr>
          <a:xfrm>
            <a:off x="8879810" y="1113415"/>
            <a:ext cx="1294544" cy="8389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All Questions List</a:t>
            </a:r>
            <a:endParaRPr lang="zh-CN" altLang="en-US" dirty="0"/>
          </a:p>
        </p:txBody>
      </p:sp>
      <p:cxnSp>
        <p:nvCxnSpPr>
          <p:cNvPr id="35" name="直接箭头连接符 34">
            <a:extLst>
              <a:ext uri="{FF2B5EF4-FFF2-40B4-BE49-F238E27FC236}">
                <a16:creationId xmlns:a16="http://schemas.microsoft.com/office/drawing/2014/main" id="{5D8422F8-8E66-4F08-B355-596C2DEE6F39}"/>
              </a:ext>
            </a:extLst>
          </p:cNvPr>
          <p:cNvCxnSpPr>
            <a:cxnSpLocks/>
          </p:cNvCxnSpPr>
          <p:nvPr/>
        </p:nvCxnSpPr>
        <p:spPr>
          <a:xfrm flipH="1">
            <a:off x="5559803" y="3343486"/>
            <a:ext cx="1804906" cy="98908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41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21" grpId="0" animBg="1"/>
      <p:bldP spid="24" grpId="0" animBg="1"/>
      <p:bldP spid="28" grpId="0" animBg="1"/>
      <p:bldP spid="30" grpId="0" animBg="1"/>
      <p:bldP spid="32" grpId="0" animBg="1"/>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86613-C6AA-44A8-903A-8F1E125CCA7A}"/>
              </a:ext>
            </a:extLst>
          </p:cNvPr>
          <p:cNvSpPr>
            <a:spLocks noGrp="1"/>
          </p:cNvSpPr>
          <p:nvPr>
            <p:ph type="title"/>
          </p:nvPr>
        </p:nvSpPr>
        <p:spPr/>
        <p:txBody>
          <a:bodyPr/>
          <a:lstStyle/>
          <a:p>
            <a:r>
              <a:rPr lang="en-US" altLang="zh-CN" dirty="0"/>
              <a:t>Question Book Activity</a:t>
            </a:r>
            <a:endParaRPr lang="zh-CN" altLang="en-US" dirty="0"/>
          </a:p>
        </p:txBody>
      </p:sp>
      <p:pic>
        <p:nvPicPr>
          <p:cNvPr id="6" name="内容占位符 5">
            <a:extLst>
              <a:ext uri="{FF2B5EF4-FFF2-40B4-BE49-F238E27FC236}">
                <a16:creationId xmlns:a16="http://schemas.microsoft.com/office/drawing/2014/main" id="{22E23934-CDA9-49D1-ADC1-7927B9477DBB}"/>
              </a:ext>
            </a:extLst>
          </p:cNvPr>
          <p:cNvPicPr>
            <a:picLocks noGrp="1" noChangeAspect="1"/>
          </p:cNvPicPr>
          <p:nvPr>
            <p:ph sz="half" idx="1"/>
          </p:nvPr>
        </p:nvPicPr>
        <p:blipFill>
          <a:blip r:embed="rId2"/>
          <a:stretch>
            <a:fillRect/>
          </a:stretch>
        </p:blipFill>
        <p:spPr>
          <a:xfrm>
            <a:off x="2115805" y="2498873"/>
            <a:ext cx="2052934" cy="3649662"/>
          </a:xfrm>
        </p:spPr>
      </p:pic>
      <p:pic>
        <p:nvPicPr>
          <p:cNvPr id="8" name="内容占位符 7">
            <a:extLst>
              <a:ext uri="{FF2B5EF4-FFF2-40B4-BE49-F238E27FC236}">
                <a16:creationId xmlns:a16="http://schemas.microsoft.com/office/drawing/2014/main" id="{BBF5F8FB-63D0-4F3F-A774-C2C2E65FFEFB}"/>
              </a:ext>
            </a:extLst>
          </p:cNvPr>
          <p:cNvPicPr>
            <a:picLocks noGrp="1" noChangeAspect="1"/>
          </p:cNvPicPr>
          <p:nvPr>
            <p:ph sz="half" idx="2"/>
          </p:nvPr>
        </p:nvPicPr>
        <p:blipFill>
          <a:blip r:embed="rId3"/>
          <a:stretch>
            <a:fillRect/>
          </a:stretch>
        </p:blipFill>
        <p:spPr>
          <a:xfrm>
            <a:off x="7219288" y="2498873"/>
            <a:ext cx="2052934" cy="3649662"/>
          </a:xfrm>
        </p:spPr>
      </p:pic>
      <p:sp>
        <p:nvSpPr>
          <p:cNvPr id="9" name="矩形 8">
            <a:extLst>
              <a:ext uri="{FF2B5EF4-FFF2-40B4-BE49-F238E27FC236}">
                <a16:creationId xmlns:a16="http://schemas.microsoft.com/office/drawing/2014/main" id="{2FDC4266-461E-45D4-B008-54811BED432B}"/>
              </a:ext>
            </a:extLst>
          </p:cNvPr>
          <p:cNvSpPr/>
          <p:nvPr/>
        </p:nvSpPr>
        <p:spPr>
          <a:xfrm>
            <a:off x="2145679" y="2931011"/>
            <a:ext cx="1905856" cy="38014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B1C2B69-9993-4401-B12D-120CB1AEDA6F}"/>
              </a:ext>
            </a:extLst>
          </p:cNvPr>
          <p:cNvSpPr/>
          <p:nvPr/>
        </p:nvSpPr>
        <p:spPr>
          <a:xfrm>
            <a:off x="7292827" y="2931011"/>
            <a:ext cx="1905856" cy="38014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03649390-B3B8-4945-B4E7-67DD1FFEE4E9}"/>
              </a:ext>
            </a:extLst>
          </p:cNvPr>
          <p:cNvCxnSpPr>
            <a:cxnSpLocks/>
            <a:stCxn id="9" idx="3"/>
            <a:endCxn id="16" idx="1"/>
          </p:cNvCxnSpPr>
          <p:nvPr/>
        </p:nvCxnSpPr>
        <p:spPr>
          <a:xfrm>
            <a:off x="4051535" y="3121083"/>
            <a:ext cx="734602" cy="307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63108A9-1443-473A-BEAD-8B29172E2CD5}"/>
              </a:ext>
            </a:extLst>
          </p:cNvPr>
          <p:cNvCxnSpPr>
            <a:cxnSpLocks/>
            <a:endCxn id="16" idx="3"/>
          </p:cNvCxnSpPr>
          <p:nvPr/>
        </p:nvCxnSpPr>
        <p:spPr>
          <a:xfrm flipH="1">
            <a:off x="6553292" y="3121083"/>
            <a:ext cx="739536" cy="3079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矩形: 圆角 15">
            <a:extLst>
              <a:ext uri="{FF2B5EF4-FFF2-40B4-BE49-F238E27FC236}">
                <a16:creationId xmlns:a16="http://schemas.microsoft.com/office/drawing/2014/main" id="{6A6BE01D-9751-43F6-9836-2B7652DE9F9A}"/>
              </a:ext>
            </a:extLst>
          </p:cNvPr>
          <p:cNvSpPr/>
          <p:nvPr/>
        </p:nvSpPr>
        <p:spPr>
          <a:xfrm>
            <a:off x="4786137" y="3136189"/>
            <a:ext cx="1767155" cy="5856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TabLayout</a:t>
            </a:r>
            <a:endParaRPr lang="zh-CN" altLang="en-US" dirty="0"/>
          </a:p>
        </p:txBody>
      </p:sp>
      <p:sp>
        <p:nvSpPr>
          <p:cNvPr id="17" name="矩形 16">
            <a:extLst>
              <a:ext uri="{FF2B5EF4-FFF2-40B4-BE49-F238E27FC236}">
                <a16:creationId xmlns:a16="http://schemas.microsoft.com/office/drawing/2014/main" id="{712C8001-5831-4A97-BCFA-8287CF803127}"/>
              </a:ext>
            </a:extLst>
          </p:cNvPr>
          <p:cNvSpPr/>
          <p:nvPr/>
        </p:nvSpPr>
        <p:spPr>
          <a:xfrm>
            <a:off x="2464178" y="2969538"/>
            <a:ext cx="595901" cy="26969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6034ED49-2930-4BD9-A208-FAFC22154FDF}"/>
              </a:ext>
            </a:extLst>
          </p:cNvPr>
          <p:cNvCxnSpPr>
            <a:cxnSpLocks/>
          </p:cNvCxnSpPr>
          <p:nvPr/>
        </p:nvCxnSpPr>
        <p:spPr>
          <a:xfrm flipH="1" flipV="1">
            <a:off x="1744987" y="3003786"/>
            <a:ext cx="662683" cy="1172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矩形: 圆角 20">
            <a:extLst>
              <a:ext uri="{FF2B5EF4-FFF2-40B4-BE49-F238E27FC236}">
                <a16:creationId xmlns:a16="http://schemas.microsoft.com/office/drawing/2014/main" id="{874D171A-B4FB-47FB-8F6D-C0F20CBA95CC}"/>
              </a:ext>
            </a:extLst>
          </p:cNvPr>
          <p:cNvSpPr/>
          <p:nvPr/>
        </p:nvSpPr>
        <p:spPr>
          <a:xfrm>
            <a:off x="536654" y="2616170"/>
            <a:ext cx="1171563" cy="5049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TabItem</a:t>
            </a:r>
            <a:endParaRPr lang="zh-CN" altLang="en-US" dirty="0"/>
          </a:p>
        </p:txBody>
      </p:sp>
      <p:sp>
        <p:nvSpPr>
          <p:cNvPr id="22" name="矩形 21">
            <a:extLst>
              <a:ext uri="{FF2B5EF4-FFF2-40B4-BE49-F238E27FC236}">
                <a16:creationId xmlns:a16="http://schemas.microsoft.com/office/drawing/2014/main" id="{7C212C98-E94C-471B-ACF8-18FD575ADC05}"/>
              </a:ext>
            </a:extLst>
          </p:cNvPr>
          <p:cNvSpPr/>
          <p:nvPr/>
        </p:nvSpPr>
        <p:spPr>
          <a:xfrm>
            <a:off x="2145679" y="3349682"/>
            <a:ext cx="1905856" cy="22012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1E4A02F-32D2-4129-A8A3-586E9A40FE4D}"/>
              </a:ext>
            </a:extLst>
          </p:cNvPr>
          <p:cNvSpPr/>
          <p:nvPr/>
        </p:nvSpPr>
        <p:spPr>
          <a:xfrm>
            <a:off x="7292827" y="3349682"/>
            <a:ext cx="1905856" cy="22012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34198F62-712B-4CDC-B54A-A7422047AB23}"/>
              </a:ext>
            </a:extLst>
          </p:cNvPr>
          <p:cNvCxnSpPr/>
          <p:nvPr/>
        </p:nvCxnSpPr>
        <p:spPr>
          <a:xfrm>
            <a:off x="4051534" y="4388229"/>
            <a:ext cx="68836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F00AC62F-A16F-4AD6-A236-988F3A34837B}"/>
              </a:ext>
            </a:extLst>
          </p:cNvPr>
          <p:cNvCxnSpPr>
            <a:cxnSpLocks/>
          </p:cNvCxnSpPr>
          <p:nvPr/>
        </p:nvCxnSpPr>
        <p:spPr>
          <a:xfrm flipH="1">
            <a:off x="6626831" y="4407065"/>
            <a:ext cx="66599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矩形: 圆角 25">
            <a:extLst>
              <a:ext uri="{FF2B5EF4-FFF2-40B4-BE49-F238E27FC236}">
                <a16:creationId xmlns:a16="http://schemas.microsoft.com/office/drawing/2014/main" id="{FBDC6290-CAB0-4C62-BCED-F9B988ABFE2A}"/>
              </a:ext>
            </a:extLst>
          </p:cNvPr>
          <p:cNvSpPr/>
          <p:nvPr/>
        </p:nvSpPr>
        <p:spPr>
          <a:xfrm>
            <a:off x="4786136" y="4095418"/>
            <a:ext cx="1767155" cy="5856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Fragment</a:t>
            </a:r>
            <a:endParaRPr lang="zh-CN" altLang="en-US" dirty="0"/>
          </a:p>
        </p:txBody>
      </p:sp>
      <p:sp>
        <p:nvSpPr>
          <p:cNvPr id="27" name="文本框 26">
            <a:extLst>
              <a:ext uri="{FF2B5EF4-FFF2-40B4-BE49-F238E27FC236}">
                <a16:creationId xmlns:a16="http://schemas.microsoft.com/office/drawing/2014/main" id="{BDBE701F-727D-443C-8020-ECAF82621C50}"/>
              </a:ext>
            </a:extLst>
          </p:cNvPr>
          <p:cNvSpPr txBox="1"/>
          <p:nvPr/>
        </p:nvSpPr>
        <p:spPr>
          <a:xfrm>
            <a:off x="4496883" y="2124209"/>
            <a:ext cx="2509259" cy="830997"/>
          </a:xfrm>
          <a:prstGeom prst="rect">
            <a:avLst/>
          </a:prstGeom>
          <a:noFill/>
        </p:spPr>
        <p:txBody>
          <a:bodyPr wrap="square" rtlCol="0">
            <a:spAutoFit/>
          </a:bodyPr>
          <a:lstStyle/>
          <a:p>
            <a:pPr algn="just"/>
            <a:r>
              <a:rPr lang="en-US" altLang="zh-CN" sz="1600" dirty="0"/>
              <a:t>Set up with </a:t>
            </a:r>
            <a:r>
              <a:rPr lang="en-US" altLang="zh-CN" sz="1600" dirty="0" err="1"/>
              <a:t>ViewPager</a:t>
            </a:r>
            <a:r>
              <a:rPr lang="en-US" altLang="zh-CN" sz="1600" dirty="0"/>
              <a:t>(so that can switch Tab through sliding)</a:t>
            </a:r>
            <a:endParaRPr lang="zh-CN" altLang="en-US" sz="1600" dirty="0"/>
          </a:p>
        </p:txBody>
      </p:sp>
    </p:spTree>
    <p:extLst>
      <p:ext uri="{BB962C8B-B14F-4D97-AF65-F5344CB8AC3E}">
        <p14:creationId xmlns:p14="http://schemas.microsoft.com/office/powerpoint/2010/main" val="1150965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B9FB4EB-C942-44DD-AFDF-9E0C11939E41}"/>
              </a:ext>
            </a:extLst>
          </p:cNvPr>
          <p:cNvSpPr>
            <a:spLocks noGrp="1"/>
          </p:cNvSpPr>
          <p:nvPr>
            <p:ph sz="half" idx="1"/>
          </p:nvPr>
        </p:nvSpPr>
        <p:spPr>
          <a:xfrm>
            <a:off x="403263" y="151401"/>
            <a:ext cx="3280023" cy="590859"/>
          </a:xfrm>
        </p:spPr>
        <p:txBody>
          <a:bodyPr/>
          <a:lstStyle/>
          <a:p>
            <a:r>
              <a:rPr lang="en-US" altLang="zh-CN" dirty="0" err="1"/>
              <a:t>TabPagerAdapter</a:t>
            </a:r>
            <a:endParaRPr lang="zh-CN" altLang="en-US" dirty="0"/>
          </a:p>
        </p:txBody>
      </p:sp>
      <p:pic>
        <p:nvPicPr>
          <p:cNvPr id="7" name="内容占位符 6">
            <a:extLst>
              <a:ext uri="{FF2B5EF4-FFF2-40B4-BE49-F238E27FC236}">
                <a16:creationId xmlns:a16="http://schemas.microsoft.com/office/drawing/2014/main" id="{0292F9C2-97BB-4AA7-BF4B-F6D4B40EFA5F}"/>
              </a:ext>
            </a:extLst>
          </p:cNvPr>
          <p:cNvPicPr>
            <a:picLocks noGrp="1" noChangeAspect="1"/>
          </p:cNvPicPr>
          <p:nvPr>
            <p:ph sz="half" idx="2"/>
          </p:nvPr>
        </p:nvPicPr>
        <p:blipFill>
          <a:blip r:embed="rId2"/>
          <a:stretch>
            <a:fillRect/>
          </a:stretch>
        </p:blipFill>
        <p:spPr>
          <a:xfrm>
            <a:off x="636823" y="3429000"/>
            <a:ext cx="6311010" cy="2796374"/>
          </a:xfrm>
          <a:prstGeom prst="rect">
            <a:avLst/>
          </a:prstGeom>
        </p:spPr>
      </p:pic>
      <p:pic>
        <p:nvPicPr>
          <p:cNvPr id="8" name="图片 7">
            <a:extLst>
              <a:ext uri="{FF2B5EF4-FFF2-40B4-BE49-F238E27FC236}">
                <a16:creationId xmlns:a16="http://schemas.microsoft.com/office/drawing/2014/main" id="{7F7D2DCC-D776-409E-B48F-77D7C8BE35A4}"/>
              </a:ext>
            </a:extLst>
          </p:cNvPr>
          <p:cNvPicPr>
            <a:picLocks noChangeAspect="1"/>
          </p:cNvPicPr>
          <p:nvPr/>
        </p:nvPicPr>
        <p:blipFill>
          <a:blip r:embed="rId3"/>
          <a:stretch>
            <a:fillRect/>
          </a:stretch>
        </p:blipFill>
        <p:spPr>
          <a:xfrm>
            <a:off x="636824" y="823926"/>
            <a:ext cx="7947234" cy="2383509"/>
          </a:xfrm>
          <a:prstGeom prst="rect">
            <a:avLst/>
          </a:prstGeom>
        </p:spPr>
      </p:pic>
    </p:spTree>
    <p:extLst>
      <p:ext uri="{BB962C8B-B14F-4D97-AF65-F5344CB8AC3E}">
        <p14:creationId xmlns:p14="http://schemas.microsoft.com/office/powerpoint/2010/main" val="2070636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EA3D6E0-7AE3-4D2E-A6AD-B9EEFE523F3F}"/>
              </a:ext>
            </a:extLst>
          </p:cNvPr>
          <p:cNvPicPr>
            <a:picLocks noGrp="1" noChangeAspect="1"/>
          </p:cNvPicPr>
          <p:nvPr>
            <p:ph sz="half" idx="1"/>
          </p:nvPr>
        </p:nvPicPr>
        <p:blipFill>
          <a:blip r:embed="rId2"/>
          <a:stretch>
            <a:fillRect/>
          </a:stretch>
        </p:blipFill>
        <p:spPr>
          <a:xfrm>
            <a:off x="797832" y="1212301"/>
            <a:ext cx="9382631" cy="2216699"/>
          </a:xfrm>
          <a:prstGeom prst="rect">
            <a:avLst/>
          </a:prstGeom>
        </p:spPr>
      </p:pic>
      <p:sp>
        <p:nvSpPr>
          <p:cNvPr id="4" name="内容占位符 3">
            <a:extLst>
              <a:ext uri="{FF2B5EF4-FFF2-40B4-BE49-F238E27FC236}">
                <a16:creationId xmlns:a16="http://schemas.microsoft.com/office/drawing/2014/main" id="{E13AB064-5C01-432A-B5E0-BDD3B708AA16}"/>
              </a:ext>
            </a:extLst>
          </p:cNvPr>
          <p:cNvSpPr>
            <a:spLocks noGrp="1"/>
          </p:cNvSpPr>
          <p:nvPr>
            <p:ph sz="half" idx="2"/>
          </p:nvPr>
        </p:nvSpPr>
        <p:spPr>
          <a:xfrm>
            <a:off x="797832" y="4202036"/>
            <a:ext cx="4816995" cy="1522013"/>
          </a:xfrm>
        </p:spPr>
        <p:txBody>
          <a:bodyPr/>
          <a:lstStyle/>
          <a:p>
            <a:r>
              <a:rPr lang="en-US" altLang="zh-CN" dirty="0"/>
              <a:t>In </a:t>
            </a:r>
            <a:r>
              <a:rPr lang="en-US" altLang="zh-CN" dirty="0" err="1"/>
              <a:t>onCreateView</a:t>
            </a:r>
            <a:r>
              <a:rPr lang="en-US" altLang="zh-CN" dirty="0"/>
              <a:t>() all UI Components and Listener will be set</a:t>
            </a:r>
            <a:endParaRPr lang="zh-CN" altLang="en-US" dirty="0"/>
          </a:p>
        </p:txBody>
      </p:sp>
      <p:sp>
        <p:nvSpPr>
          <p:cNvPr id="7" name="内容占位符 2">
            <a:extLst>
              <a:ext uri="{FF2B5EF4-FFF2-40B4-BE49-F238E27FC236}">
                <a16:creationId xmlns:a16="http://schemas.microsoft.com/office/drawing/2014/main" id="{840571E0-25B5-4988-BC74-2CDFFD66E863}"/>
              </a:ext>
            </a:extLst>
          </p:cNvPr>
          <p:cNvSpPr txBox="1">
            <a:spLocks/>
          </p:cNvSpPr>
          <p:nvPr/>
        </p:nvSpPr>
        <p:spPr>
          <a:xfrm>
            <a:off x="730323" y="243867"/>
            <a:ext cx="3280023" cy="59085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icrosoft YaHei UI" panose="020B0503020204020204" pitchFamily="34" charset="-122"/>
                <a:ea typeface="Microsoft YaHei UI" panose="020B0503020204020204" pitchFamily="34" charset="-122"/>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icrosoft YaHei UI" panose="020B0503020204020204" pitchFamily="34" charset="-122"/>
                <a:ea typeface="Microsoft YaHei UI" panose="020B0503020204020204" pitchFamily="34" charset="-122"/>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icrosoft YaHei UI" panose="020B0503020204020204" pitchFamily="34" charset="-122"/>
                <a:ea typeface="Microsoft YaHei UI" panose="020B0503020204020204" pitchFamily="34" charset="-122"/>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icrosoft YaHei UI" panose="020B0503020204020204" pitchFamily="34" charset="-122"/>
                <a:ea typeface="Microsoft YaHei UI" panose="020B0503020204020204" pitchFamily="34" charset="-122"/>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icrosoft YaHei UI" panose="020B0503020204020204" pitchFamily="34" charset="-122"/>
                <a:ea typeface="Microsoft YaHei UI" panose="020B0503020204020204" pitchFamily="34" charset="-122"/>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altLang="zh-CN" dirty="0" err="1"/>
              <a:t>PagerFragment</a:t>
            </a:r>
            <a:endParaRPr lang="zh-CN" altLang="en-US" dirty="0"/>
          </a:p>
        </p:txBody>
      </p:sp>
    </p:spTree>
    <p:extLst>
      <p:ext uri="{BB962C8B-B14F-4D97-AF65-F5344CB8AC3E}">
        <p14:creationId xmlns:p14="http://schemas.microsoft.com/office/powerpoint/2010/main" val="107681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BC9FE92-C7C6-4D1B-A43B-B25DA5D0DC1B}"/>
              </a:ext>
            </a:extLst>
          </p:cNvPr>
          <p:cNvPicPr>
            <a:picLocks noGrp="1" noChangeAspect="1"/>
          </p:cNvPicPr>
          <p:nvPr>
            <p:ph sz="half" idx="1"/>
          </p:nvPr>
        </p:nvPicPr>
        <p:blipFill>
          <a:blip r:embed="rId2"/>
          <a:stretch>
            <a:fillRect/>
          </a:stretch>
        </p:blipFill>
        <p:spPr>
          <a:xfrm>
            <a:off x="344708" y="323541"/>
            <a:ext cx="10194086" cy="1156030"/>
          </a:xfrm>
          <a:prstGeom prst="rect">
            <a:avLst/>
          </a:prstGeom>
        </p:spPr>
      </p:pic>
      <p:pic>
        <p:nvPicPr>
          <p:cNvPr id="7" name="内容占位符 6">
            <a:extLst>
              <a:ext uri="{FF2B5EF4-FFF2-40B4-BE49-F238E27FC236}">
                <a16:creationId xmlns:a16="http://schemas.microsoft.com/office/drawing/2014/main" id="{398691BE-5A4C-408A-B936-7BAE58083904}"/>
              </a:ext>
            </a:extLst>
          </p:cNvPr>
          <p:cNvPicPr>
            <a:picLocks noGrp="1" noChangeAspect="1"/>
          </p:cNvPicPr>
          <p:nvPr>
            <p:ph sz="half" idx="2"/>
          </p:nvPr>
        </p:nvPicPr>
        <p:blipFill>
          <a:blip r:embed="rId3"/>
          <a:stretch>
            <a:fillRect/>
          </a:stretch>
        </p:blipFill>
        <p:spPr>
          <a:xfrm>
            <a:off x="344708" y="4221529"/>
            <a:ext cx="4995862" cy="2235779"/>
          </a:xfrm>
          <a:prstGeom prst="rect">
            <a:avLst/>
          </a:prstGeom>
        </p:spPr>
      </p:pic>
      <p:pic>
        <p:nvPicPr>
          <p:cNvPr id="6" name="图片 5">
            <a:extLst>
              <a:ext uri="{FF2B5EF4-FFF2-40B4-BE49-F238E27FC236}">
                <a16:creationId xmlns:a16="http://schemas.microsoft.com/office/drawing/2014/main" id="{52FCFB10-B333-4570-AEE8-9BB929A8BDDF}"/>
              </a:ext>
            </a:extLst>
          </p:cNvPr>
          <p:cNvPicPr>
            <a:picLocks noChangeAspect="1"/>
          </p:cNvPicPr>
          <p:nvPr/>
        </p:nvPicPr>
        <p:blipFill>
          <a:blip r:embed="rId4"/>
          <a:stretch>
            <a:fillRect/>
          </a:stretch>
        </p:blipFill>
        <p:spPr>
          <a:xfrm>
            <a:off x="344708" y="1674432"/>
            <a:ext cx="7104686" cy="2401900"/>
          </a:xfrm>
          <a:prstGeom prst="rect">
            <a:avLst/>
          </a:prstGeom>
        </p:spPr>
      </p:pic>
      <p:sp>
        <p:nvSpPr>
          <p:cNvPr id="8" name="文本框 7">
            <a:extLst>
              <a:ext uri="{FF2B5EF4-FFF2-40B4-BE49-F238E27FC236}">
                <a16:creationId xmlns:a16="http://schemas.microsoft.com/office/drawing/2014/main" id="{8011906E-753F-40DB-956C-C273DAAD67F1}"/>
              </a:ext>
            </a:extLst>
          </p:cNvPr>
          <p:cNvSpPr txBox="1"/>
          <p:nvPr/>
        </p:nvSpPr>
        <p:spPr>
          <a:xfrm>
            <a:off x="9465629" y="6205780"/>
            <a:ext cx="2726371" cy="369332"/>
          </a:xfrm>
          <a:prstGeom prst="rect">
            <a:avLst/>
          </a:prstGeom>
          <a:noFill/>
        </p:spPr>
        <p:txBody>
          <a:bodyPr wrap="square" rtlCol="0">
            <a:spAutoFit/>
          </a:bodyPr>
          <a:lstStyle/>
          <a:p>
            <a:r>
              <a:rPr lang="en-US" altLang="zh-CN" dirty="0"/>
              <a:t>Question Book Activity</a:t>
            </a:r>
            <a:endParaRPr lang="zh-CN" altLang="en-US" dirty="0"/>
          </a:p>
        </p:txBody>
      </p:sp>
      <p:sp>
        <p:nvSpPr>
          <p:cNvPr id="9" name="右大括号 8">
            <a:extLst>
              <a:ext uri="{FF2B5EF4-FFF2-40B4-BE49-F238E27FC236}">
                <a16:creationId xmlns:a16="http://schemas.microsoft.com/office/drawing/2014/main" id="{7FD39C65-7B29-48DC-9D51-466412BBA001}"/>
              </a:ext>
            </a:extLst>
          </p:cNvPr>
          <p:cNvSpPr/>
          <p:nvPr/>
        </p:nvSpPr>
        <p:spPr>
          <a:xfrm>
            <a:off x="5088103" y="2081242"/>
            <a:ext cx="252467" cy="5722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A508FFA-522E-44B9-BC79-B00FCD5F0A8D}"/>
              </a:ext>
            </a:extLst>
          </p:cNvPr>
          <p:cNvSpPr txBox="1"/>
          <p:nvPr/>
        </p:nvSpPr>
        <p:spPr>
          <a:xfrm>
            <a:off x="5564937" y="2232707"/>
            <a:ext cx="2170999" cy="369332"/>
          </a:xfrm>
          <a:prstGeom prst="rect">
            <a:avLst/>
          </a:prstGeom>
          <a:noFill/>
        </p:spPr>
        <p:txBody>
          <a:bodyPr wrap="square" rtlCol="0">
            <a:spAutoFit/>
          </a:bodyPr>
          <a:lstStyle/>
          <a:p>
            <a:r>
              <a:rPr lang="en-US" altLang="zh-CN" dirty="0"/>
              <a:t>Set View for Tab</a:t>
            </a:r>
            <a:endParaRPr lang="zh-CN" altLang="en-US" dirty="0"/>
          </a:p>
        </p:txBody>
      </p:sp>
      <p:sp>
        <p:nvSpPr>
          <p:cNvPr id="11" name="右大括号 10">
            <a:extLst>
              <a:ext uri="{FF2B5EF4-FFF2-40B4-BE49-F238E27FC236}">
                <a16:creationId xmlns:a16="http://schemas.microsoft.com/office/drawing/2014/main" id="{601F9AC6-D87A-4E0F-8847-17943ADABA34}"/>
              </a:ext>
            </a:extLst>
          </p:cNvPr>
          <p:cNvSpPr/>
          <p:nvPr/>
        </p:nvSpPr>
        <p:spPr>
          <a:xfrm>
            <a:off x="5038550" y="992385"/>
            <a:ext cx="302020" cy="41007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73342A7-EC0D-43EC-B99D-AF49B02FFF4E}"/>
              </a:ext>
            </a:extLst>
          </p:cNvPr>
          <p:cNvSpPr txBox="1"/>
          <p:nvPr/>
        </p:nvSpPr>
        <p:spPr>
          <a:xfrm>
            <a:off x="5441751" y="1012754"/>
            <a:ext cx="4023878" cy="369332"/>
          </a:xfrm>
          <a:prstGeom prst="rect">
            <a:avLst/>
          </a:prstGeom>
          <a:noFill/>
        </p:spPr>
        <p:txBody>
          <a:bodyPr wrap="square" rtlCol="0">
            <a:spAutoFit/>
          </a:bodyPr>
          <a:lstStyle/>
          <a:p>
            <a:r>
              <a:rPr lang="en-US" altLang="zh-CN" dirty="0"/>
              <a:t>Set Adapter and set View Pager</a:t>
            </a:r>
            <a:endParaRPr lang="zh-CN" altLang="en-US" dirty="0"/>
          </a:p>
        </p:txBody>
      </p:sp>
      <p:sp>
        <p:nvSpPr>
          <p:cNvPr id="13" name="右大括号 12">
            <a:extLst>
              <a:ext uri="{FF2B5EF4-FFF2-40B4-BE49-F238E27FC236}">
                <a16:creationId xmlns:a16="http://schemas.microsoft.com/office/drawing/2014/main" id="{BA4E44AE-DFD1-46BF-97C8-9D07762B55C4}"/>
              </a:ext>
            </a:extLst>
          </p:cNvPr>
          <p:cNvSpPr/>
          <p:nvPr/>
        </p:nvSpPr>
        <p:spPr>
          <a:xfrm>
            <a:off x="5214336" y="4483142"/>
            <a:ext cx="840992" cy="1535009"/>
          </a:xfrm>
          <a:prstGeom prst="rightBrace">
            <a:avLst>
              <a:gd name="adj1" fmla="val 29679"/>
              <a:gd name="adj2" fmla="val 4853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585501E2-2BBC-416B-93CA-EEEFBCA068B3}"/>
              </a:ext>
            </a:extLst>
          </p:cNvPr>
          <p:cNvSpPr txBox="1"/>
          <p:nvPr/>
        </p:nvSpPr>
        <p:spPr>
          <a:xfrm>
            <a:off x="6199781" y="4970086"/>
            <a:ext cx="3443493" cy="369332"/>
          </a:xfrm>
          <a:prstGeom prst="rect">
            <a:avLst/>
          </a:prstGeom>
          <a:noFill/>
        </p:spPr>
        <p:txBody>
          <a:bodyPr wrap="square" rtlCol="0">
            <a:spAutoFit/>
          </a:bodyPr>
          <a:lstStyle/>
          <a:p>
            <a:r>
              <a:rPr lang="en-US" altLang="zh-CN" dirty="0"/>
              <a:t>Add on tab selected Listener</a:t>
            </a:r>
            <a:endParaRPr lang="zh-CN" altLang="en-US" dirty="0"/>
          </a:p>
        </p:txBody>
      </p:sp>
    </p:spTree>
    <p:extLst>
      <p:ext uri="{BB962C8B-B14F-4D97-AF65-F5344CB8AC3E}">
        <p14:creationId xmlns:p14="http://schemas.microsoft.com/office/powerpoint/2010/main" val="2168693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3117CE-C6DD-46BF-B349-2B51C943EE68}"/>
              </a:ext>
            </a:extLst>
          </p:cNvPr>
          <p:cNvSpPr>
            <a:spLocks noGrp="1"/>
          </p:cNvSpPr>
          <p:nvPr>
            <p:ph type="title"/>
          </p:nvPr>
        </p:nvSpPr>
        <p:spPr/>
        <p:txBody>
          <a:bodyPr/>
          <a:lstStyle/>
          <a:p>
            <a:r>
              <a:rPr lang="en-US" altLang="zh-CN" dirty="0"/>
              <a:t>Timer Activity(A Simple Pomodoro)</a:t>
            </a:r>
            <a:endParaRPr lang="zh-CN" altLang="en-US" dirty="0"/>
          </a:p>
        </p:txBody>
      </p:sp>
      <p:pic>
        <p:nvPicPr>
          <p:cNvPr id="6" name="内容占位符 5">
            <a:extLst>
              <a:ext uri="{FF2B5EF4-FFF2-40B4-BE49-F238E27FC236}">
                <a16:creationId xmlns:a16="http://schemas.microsoft.com/office/drawing/2014/main" id="{B60963F5-B142-44EB-8D2A-4AF7FE958B80}"/>
              </a:ext>
            </a:extLst>
          </p:cNvPr>
          <p:cNvPicPr>
            <a:picLocks noGrp="1" noChangeAspect="1"/>
          </p:cNvPicPr>
          <p:nvPr>
            <p:ph sz="half" idx="1"/>
          </p:nvPr>
        </p:nvPicPr>
        <p:blipFill>
          <a:blip r:embed="rId2"/>
          <a:stretch>
            <a:fillRect/>
          </a:stretch>
        </p:blipFill>
        <p:spPr>
          <a:xfrm>
            <a:off x="2157264" y="2141538"/>
            <a:ext cx="2052934" cy="3649662"/>
          </a:xfrm>
        </p:spPr>
      </p:pic>
      <p:pic>
        <p:nvPicPr>
          <p:cNvPr id="8" name="内容占位符 7">
            <a:extLst>
              <a:ext uri="{FF2B5EF4-FFF2-40B4-BE49-F238E27FC236}">
                <a16:creationId xmlns:a16="http://schemas.microsoft.com/office/drawing/2014/main" id="{7B8A283D-4285-4C30-97A3-63064459037B}"/>
              </a:ext>
            </a:extLst>
          </p:cNvPr>
          <p:cNvPicPr>
            <a:picLocks noGrp="1" noChangeAspect="1"/>
          </p:cNvPicPr>
          <p:nvPr>
            <p:ph sz="half" idx="2"/>
          </p:nvPr>
        </p:nvPicPr>
        <p:blipFill>
          <a:blip r:embed="rId3"/>
          <a:stretch>
            <a:fillRect/>
          </a:stretch>
        </p:blipFill>
        <p:spPr>
          <a:xfrm>
            <a:off x="7292827" y="2141538"/>
            <a:ext cx="2052934" cy="3649662"/>
          </a:xfrm>
        </p:spPr>
      </p:pic>
      <p:cxnSp>
        <p:nvCxnSpPr>
          <p:cNvPr id="10" name="直接箭头连接符 9">
            <a:extLst>
              <a:ext uri="{FF2B5EF4-FFF2-40B4-BE49-F238E27FC236}">
                <a16:creationId xmlns:a16="http://schemas.microsoft.com/office/drawing/2014/main" id="{9A6363D2-3AF8-4714-918E-7EB21D69E23A}"/>
              </a:ext>
            </a:extLst>
          </p:cNvPr>
          <p:cNvCxnSpPr/>
          <p:nvPr/>
        </p:nvCxnSpPr>
        <p:spPr>
          <a:xfrm>
            <a:off x="3635513" y="3127513"/>
            <a:ext cx="82605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流程图: 可选过程 10">
            <a:extLst>
              <a:ext uri="{FF2B5EF4-FFF2-40B4-BE49-F238E27FC236}">
                <a16:creationId xmlns:a16="http://schemas.microsoft.com/office/drawing/2014/main" id="{A11F100C-E789-465A-8562-B9E330B62C39}"/>
              </a:ext>
            </a:extLst>
          </p:cNvPr>
          <p:cNvSpPr/>
          <p:nvPr/>
        </p:nvSpPr>
        <p:spPr>
          <a:xfrm>
            <a:off x="4510157" y="2928731"/>
            <a:ext cx="2292626" cy="3931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Countdown</a:t>
            </a:r>
            <a:endParaRPr lang="zh-CN" altLang="en-US" dirty="0"/>
          </a:p>
        </p:txBody>
      </p:sp>
      <p:cxnSp>
        <p:nvCxnSpPr>
          <p:cNvPr id="13" name="直接箭头连接符 12">
            <a:extLst>
              <a:ext uri="{FF2B5EF4-FFF2-40B4-BE49-F238E27FC236}">
                <a16:creationId xmlns:a16="http://schemas.microsoft.com/office/drawing/2014/main" id="{859F65B4-E3F6-43F7-90BD-8F1558411650}"/>
              </a:ext>
            </a:extLst>
          </p:cNvPr>
          <p:cNvCxnSpPr/>
          <p:nvPr/>
        </p:nvCxnSpPr>
        <p:spPr>
          <a:xfrm flipH="1">
            <a:off x="6877878" y="3127513"/>
            <a:ext cx="92323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CC2E71F4-F8AA-4EA9-9010-B240C00312E6}"/>
              </a:ext>
            </a:extLst>
          </p:cNvPr>
          <p:cNvCxnSpPr/>
          <p:nvPr/>
        </p:nvCxnSpPr>
        <p:spPr>
          <a:xfrm>
            <a:off x="3635513" y="4105966"/>
            <a:ext cx="82605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流程图: 可选过程 14">
            <a:extLst>
              <a:ext uri="{FF2B5EF4-FFF2-40B4-BE49-F238E27FC236}">
                <a16:creationId xmlns:a16="http://schemas.microsoft.com/office/drawing/2014/main" id="{4C5DB254-3E9A-4DB4-9081-3A8D429AB473}"/>
              </a:ext>
            </a:extLst>
          </p:cNvPr>
          <p:cNvSpPr/>
          <p:nvPr/>
        </p:nvSpPr>
        <p:spPr>
          <a:xfrm>
            <a:off x="4542134" y="3914696"/>
            <a:ext cx="2499326" cy="34147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Get Time from </a:t>
            </a:r>
            <a:r>
              <a:rPr lang="en-US" altLang="zh-CN" dirty="0" err="1"/>
              <a:t>EditText</a:t>
            </a:r>
            <a:endParaRPr lang="zh-CN" altLang="en-US" dirty="0"/>
          </a:p>
        </p:txBody>
      </p:sp>
      <p:cxnSp>
        <p:nvCxnSpPr>
          <p:cNvPr id="16" name="直接箭头连接符 15">
            <a:extLst>
              <a:ext uri="{FF2B5EF4-FFF2-40B4-BE49-F238E27FC236}">
                <a16:creationId xmlns:a16="http://schemas.microsoft.com/office/drawing/2014/main" id="{CCE6D9E4-9800-492F-978D-7AEDC33DB2DC}"/>
              </a:ext>
            </a:extLst>
          </p:cNvPr>
          <p:cNvCxnSpPr/>
          <p:nvPr/>
        </p:nvCxnSpPr>
        <p:spPr>
          <a:xfrm flipH="1">
            <a:off x="6968434" y="4490278"/>
            <a:ext cx="92323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流程图: 可选过程 16">
            <a:extLst>
              <a:ext uri="{FF2B5EF4-FFF2-40B4-BE49-F238E27FC236}">
                <a16:creationId xmlns:a16="http://schemas.microsoft.com/office/drawing/2014/main" id="{D0B37407-2DEA-48C4-BD51-023B4FE378CD}"/>
              </a:ext>
            </a:extLst>
          </p:cNvPr>
          <p:cNvSpPr/>
          <p:nvPr/>
        </p:nvSpPr>
        <p:spPr>
          <a:xfrm>
            <a:off x="4662557" y="4408556"/>
            <a:ext cx="2215321" cy="2769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Start Timer</a:t>
            </a:r>
            <a:endParaRPr lang="zh-CN" altLang="en-US" dirty="0"/>
          </a:p>
        </p:txBody>
      </p:sp>
      <p:cxnSp>
        <p:nvCxnSpPr>
          <p:cNvPr id="18" name="直接箭头连接符 17">
            <a:extLst>
              <a:ext uri="{FF2B5EF4-FFF2-40B4-BE49-F238E27FC236}">
                <a16:creationId xmlns:a16="http://schemas.microsoft.com/office/drawing/2014/main" id="{1E6A53AB-F813-4AF6-AD06-4E4D2BB25302}"/>
              </a:ext>
            </a:extLst>
          </p:cNvPr>
          <p:cNvCxnSpPr/>
          <p:nvPr/>
        </p:nvCxnSpPr>
        <p:spPr>
          <a:xfrm flipH="1">
            <a:off x="6968434" y="4848090"/>
            <a:ext cx="92323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流程图: 可选过程 18">
            <a:extLst>
              <a:ext uri="{FF2B5EF4-FFF2-40B4-BE49-F238E27FC236}">
                <a16:creationId xmlns:a16="http://schemas.microsoft.com/office/drawing/2014/main" id="{AFA1E768-BBD7-49A4-8623-6730B3BB99BD}"/>
              </a:ext>
            </a:extLst>
          </p:cNvPr>
          <p:cNvSpPr/>
          <p:nvPr/>
        </p:nvSpPr>
        <p:spPr>
          <a:xfrm>
            <a:off x="4662557" y="4766368"/>
            <a:ext cx="2215321" cy="27698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Stop Timer</a:t>
            </a:r>
            <a:endParaRPr lang="zh-CN" altLang="en-US" dirty="0"/>
          </a:p>
        </p:txBody>
      </p:sp>
    </p:spTree>
    <p:extLst>
      <p:ext uri="{BB962C8B-B14F-4D97-AF65-F5344CB8AC3E}">
        <p14:creationId xmlns:p14="http://schemas.microsoft.com/office/powerpoint/2010/main" val="231332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7" grpId="0" animBg="1"/>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D3EDC96D-1C67-4768-9CC8-87E05F5A9E7E}"/>
              </a:ext>
            </a:extLst>
          </p:cNvPr>
          <p:cNvPicPr>
            <a:picLocks noGrp="1" noChangeAspect="1"/>
          </p:cNvPicPr>
          <p:nvPr>
            <p:ph sz="half" idx="1"/>
          </p:nvPr>
        </p:nvPicPr>
        <p:blipFill>
          <a:blip r:embed="rId2"/>
          <a:stretch>
            <a:fillRect/>
          </a:stretch>
        </p:blipFill>
        <p:spPr>
          <a:xfrm>
            <a:off x="584824" y="1529234"/>
            <a:ext cx="10421574" cy="3799531"/>
          </a:xfrm>
          <a:prstGeom prst="rect">
            <a:avLst/>
          </a:prstGeom>
        </p:spPr>
      </p:pic>
    </p:spTree>
    <p:extLst>
      <p:ext uri="{BB962C8B-B14F-4D97-AF65-F5344CB8AC3E}">
        <p14:creationId xmlns:p14="http://schemas.microsoft.com/office/powerpoint/2010/main" val="192123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99965-F68C-498E-A2FE-5E09189A2BC3}"/>
              </a:ext>
            </a:extLst>
          </p:cNvPr>
          <p:cNvSpPr>
            <a:spLocks noGrp="1"/>
          </p:cNvSpPr>
          <p:nvPr>
            <p:ph type="title"/>
          </p:nvPr>
        </p:nvSpPr>
        <p:spPr/>
        <p:txBody>
          <a:bodyPr/>
          <a:lstStyle/>
          <a:p>
            <a:r>
              <a:rPr lang="en-US" altLang="zh-CN" dirty="0"/>
              <a:t>Competition Start Activity</a:t>
            </a:r>
            <a:endParaRPr lang="zh-CN" altLang="en-US" dirty="0"/>
          </a:p>
        </p:txBody>
      </p:sp>
      <p:pic>
        <p:nvPicPr>
          <p:cNvPr id="6" name="内容占位符 5">
            <a:extLst>
              <a:ext uri="{FF2B5EF4-FFF2-40B4-BE49-F238E27FC236}">
                <a16:creationId xmlns:a16="http://schemas.microsoft.com/office/drawing/2014/main" id="{13B28020-2AC6-4DA0-912D-F0DC1B0B89BB}"/>
              </a:ext>
            </a:extLst>
          </p:cNvPr>
          <p:cNvPicPr>
            <a:picLocks noGrp="1" noChangeAspect="1"/>
          </p:cNvPicPr>
          <p:nvPr>
            <p:ph sz="half" idx="1"/>
          </p:nvPr>
        </p:nvPicPr>
        <p:blipFill>
          <a:blip r:embed="rId2"/>
          <a:stretch>
            <a:fillRect/>
          </a:stretch>
        </p:blipFill>
        <p:spPr>
          <a:xfrm rot="16200000">
            <a:off x="2157264" y="2141538"/>
            <a:ext cx="2052934" cy="3649662"/>
          </a:xfrm>
        </p:spPr>
      </p:pic>
      <p:pic>
        <p:nvPicPr>
          <p:cNvPr id="8" name="内容占位符 7">
            <a:extLst>
              <a:ext uri="{FF2B5EF4-FFF2-40B4-BE49-F238E27FC236}">
                <a16:creationId xmlns:a16="http://schemas.microsoft.com/office/drawing/2014/main" id="{B38D6673-C9F6-40E7-AE76-13250F99B9E9}"/>
              </a:ext>
            </a:extLst>
          </p:cNvPr>
          <p:cNvPicPr>
            <a:picLocks noGrp="1" noChangeAspect="1"/>
          </p:cNvPicPr>
          <p:nvPr>
            <p:ph sz="half" idx="2"/>
          </p:nvPr>
        </p:nvPicPr>
        <p:blipFill>
          <a:blip r:embed="rId3"/>
          <a:stretch>
            <a:fillRect/>
          </a:stretch>
        </p:blipFill>
        <p:spPr>
          <a:xfrm rot="16200000">
            <a:off x="7292827" y="2141538"/>
            <a:ext cx="2052934" cy="3649662"/>
          </a:xfrm>
        </p:spPr>
      </p:pic>
      <p:cxnSp>
        <p:nvCxnSpPr>
          <p:cNvPr id="10" name="直接箭头连接符 9">
            <a:extLst>
              <a:ext uri="{FF2B5EF4-FFF2-40B4-BE49-F238E27FC236}">
                <a16:creationId xmlns:a16="http://schemas.microsoft.com/office/drawing/2014/main" id="{905B6FB6-AFAE-49CA-9714-AF7C05F3F412}"/>
              </a:ext>
            </a:extLst>
          </p:cNvPr>
          <p:cNvCxnSpPr>
            <a:cxnSpLocks/>
          </p:cNvCxnSpPr>
          <p:nvPr/>
        </p:nvCxnSpPr>
        <p:spPr>
          <a:xfrm>
            <a:off x="3220034" y="3584672"/>
            <a:ext cx="4123215" cy="5385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1585E365-727B-4D87-8151-A5081B17F37D}"/>
              </a:ext>
            </a:extLst>
          </p:cNvPr>
          <p:cNvSpPr/>
          <p:nvPr/>
        </p:nvSpPr>
        <p:spPr>
          <a:xfrm>
            <a:off x="8453993" y="4123215"/>
            <a:ext cx="690007" cy="21878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01EFAD68-64A8-4B1E-8E5E-A959ECCA6296}"/>
              </a:ext>
            </a:extLst>
          </p:cNvPr>
          <p:cNvCxnSpPr>
            <a:cxnSpLocks/>
          </p:cNvCxnSpPr>
          <p:nvPr/>
        </p:nvCxnSpPr>
        <p:spPr>
          <a:xfrm>
            <a:off x="8798996" y="4401050"/>
            <a:ext cx="806878" cy="4005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C3DCD4AF-F895-4C5A-A0F7-0E3897C5B88E}"/>
              </a:ext>
            </a:extLst>
          </p:cNvPr>
          <p:cNvSpPr/>
          <p:nvPr/>
        </p:nvSpPr>
        <p:spPr>
          <a:xfrm>
            <a:off x="9783519" y="4717855"/>
            <a:ext cx="1587578" cy="10097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Jump to Competition Activity</a:t>
            </a:r>
            <a:endParaRPr lang="zh-CN" altLang="en-US" dirty="0"/>
          </a:p>
        </p:txBody>
      </p:sp>
      <p:cxnSp>
        <p:nvCxnSpPr>
          <p:cNvPr id="16" name="直接箭头连接符 15">
            <a:extLst>
              <a:ext uri="{FF2B5EF4-FFF2-40B4-BE49-F238E27FC236}">
                <a16:creationId xmlns:a16="http://schemas.microsoft.com/office/drawing/2014/main" id="{E35EBFAB-C571-4298-9E97-2043C0632573}"/>
              </a:ext>
            </a:extLst>
          </p:cNvPr>
          <p:cNvCxnSpPr>
            <a:cxnSpLocks/>
          </p:cNvCxnSpPr>
          <p:nvPr/>
        </p:nvCxnSpPr>
        <p:spPr>
          <a:xfrm flipH="1">
            <a:off x="4521512" y="4308795"/>
            <a:ext cx="3470606" cy="4928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6F7F0D7F-968D-4690-B392-A915800176B7}"/>
              </a:ext>
            </a:extLst>
          </p:cNvPr>
          <p:cNvCxnSpPr>
            <a:cxnSpLocks/>
          </p:cNvCxnSpPr>
          <p:nvPr/>
        </p:nvCxnSpPr>
        <p:spPr>
          <a:xfrm flipH="1">
            <a:off x="2221487" y="4510871"/>
            <a:ext cx="65117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9004717D-6CE6-4E3A-9E60-85579A8C1C0D}"/>
              </a:ext>
            </a:extLst>
          </p:cNvPr>
          <p:cNvSpPr/>
          <p:nvPr/>
        </p:nvSpPr>
        <p:spPr>
          <a:xfrm>
            <a:off x="545087" y="4365371"/>
            <a:ext cx="1587578" cy="10097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Back to Main Menu</a:t>
            </a:r>
            <a:endParaRPr lang="zh-CN" altLang="en-US" dirty="0"/>
          </a:p>
        </p:txBody>
      </p:sp>
      <p:sp>
        <p:nvSpPr>
          <p:cNvPr id="23" name="文本框 22">
            <a:extLst>
              <a:ext uri="{FF2B5EF4-FFF2-40B4-BE49-F238E27FC236}">
                <a16:creationId xmlns:a16="http://schemas.microsoft.com/office/drawing/2014/main" id="{48AFAE05-B6DD-4D0C-89DD-4EA03161466B}"/>
              </a:ext>
            </a:extLst>
          </p:cNvPr>
          <p:cNvSpPr txBox="1"/>
          <p:nvPr/>
        </p:nvSpPr>
        <p:spPr>
          <a:xfrm>
            <a:off x="5567482" y="4583319"/>
            <a:ext cx="749336" cy="369332"/>
          </a:xfrm>
          <a:prstGeom prst="rect">
            <a:avLst/>
          </a:prstGeom>
          <a:noFill/>
        </p:spPr>
        <p:txBody>
          <a:bodyPr wrap="square" rtlCol="0">
            <a:spAutoFit/>
          </a:bodyPr>
          <a:lstStyle/>
          <a:p>
            <a:r>
              <a:rPr lang="en-US" altLang="zh-CN" dirty="0"/>
              <a:t>Back</a:t>
            </a:r>
            <a:endParaRPr lang="zh-CN" altLang="en-US" dirty="0"/>
          </a:p>
        </p:txBody>
      </p:sp>
    </p:spTree>
    <p:extLst>
      <p:ext uri="{BB962C8B-B14F-4D97-AF65-F5344CB8AC3E}">
        <p14:creationId xmlns:p14="http://schemas.microsoft.com/office/powerpoint/2010/main" val="40187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22" grpId="0" animBg="1"/>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9382D9-6086-4438-9364-EC8665833865}"/>
              </a:ext>
            </a:extLst>
          </p:cNvPr>
          <p:cNvSpPr>
            <a:spLocks noGrp="1"/>
          </p:cNvSpPr>
          <p:nvPr>
            <p:ph type="title"/>
          </p:nvPr>
        </p:nvSpPr>
        <p:spPr/>
        <p:txBody>
          <a:bodyPr/>
          <a:lstStyle/>
          <a:p>
            <a:r>
              <a:rPr lang="en-US" altLang="zh-CN" dirty="0"/>
              <a:t>1 Introduction</a:t>
            </a:r>
            <a:endParaRPr lang="zh-CN" altLang="en-US" dirty="0"/>
          </a:p>
        </p:txBody>
      </p:sp>
      <p:sp>
        <p:nvSpPr>
          <p:cNvPr id="3" name="内容占位符 2">
            <a:extLst>
              <a:ext uri="{FF2B5EF4-FFF2-40B4-BE49-F238E27FC236}">
                <a16:creationId xmlns:a16="http://schemas.microsoft.com/office/drawing/2014/main" id="{368A0884-BC9F-4342-8B19-BD50EEA7E25D}"/>
              </a:ext>
            </a:extLst>
          </p:cNvPr>
          <p:cNvSpPr>
            <a:spLocks noGrp="1"/>
          </p:cNvSpPr>
          <p:nvPr>
            <p:ph idx="1"/>
          </p:nvPr>
        </p:nvSpPr>
        <p:spPr/>
        <p:txBody>
          <a:bodyPr/>
          <a:lstStyle/>
          <a:p>
            <a:pPr marL="0" indent="0">
              <a:buNone/>
            </a:pPr>
            <a:r>
              <a:rPr lang="en-US" altLang="zh-CN" dirty="0"/>
              <a:t>1.2 Overview</a:t>
            </a:r>
          </a:p>
          <a:p>
            <a:r>
              <a:rPr lang="en-US" altLang="zh-CN" dirty="0"/>
              <a:t>Main part of this app: </a:t>
            </a:r>
          </a:p>
          <a:p>
            <a:pPr marL="0" indent="0">
              <a:buNone/>
            </a:pPr>
            <a:r>
              <a:rPr lang="en-US" altLang="zh-CN" dirty="0"/>
              <a:t>Have your own account (Learning progress, points, personal Wrong Question Book and Favorites, daily attendance record and so on)</a:t>
            </a:r>
          </a:p>
          <a:p>
            <a:pPr marL="0" indent="0">
              <a:buNone/>
            </a:pPr>
            <a:r>
              <a:rPr lang="en-US" altLang="zh-CN" dirty="0"/>
              <a:t>Consolidate grammar and vocabularies in the form of single-choice questions</a:t>
            </a:r>
          </a:p>
          <a:p>
            <a:pPr marL="0" indent="0">
              <a:buNone/>
            </a:pPr>
            <a:r>
              <a:rPr lang="en-US" altLang="zh-CN" dirty="0"/>
              <a:t>Have Fun with your friends (Learn German together in the form of competitions)</a:t>
            </a:r>
          </a:p>
          <a:p>
            <a:pPr marL="0" indent="0">
              <a:buNone/>
            </a:pPr>
            <a:r>
              <a:rPr lang="en-US" altLang="zh-CN" dirty="0"/>
              <a:t>Simple Pomodoro (Actually just implemented by a Countdown)</a:t>
            </a:r>
            <a:endParaRPr lang="zh-CN" altLang="en-US" dirty="0"/>
          </a:p>
        </p:txBody>
      </p:sp>
    </p:spTree>
    <p:extLst>
      <p:ext uri="{BB962C8B-B14F-4D97-AF65-F5344CB8AC3E}">
        <p14:creationId xmlns:p14="http://schemas.microsoft.com/office/powerpoint/2010/main" val="165376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a:extLst>
              <a:ext uri="{FF2B5EF4-FFF2-40B4-BE49-F238E27FC236}">
                <a16:creationId xmlns:a16="http://schemas.microsoft.com/office/drawing/2014/main" id="{DCEC247B-0C3E-4AF5-A1ED-C2AD6CECF56E}"/>
              </a:ext>
            </a:extLst>
          </p:cNvPr>
          <p:cNvPicPr>
            <a:picLocks noChangeAspect="1"/>
          </p:cNvPicPr>
          <p:nvPr/>
        </p:nvPicPr>
        <p:blipFill rotWithShape="1">
          <a:blip r:embed="rId2"/>
          <a:srcRect l="21411" t="13987" r="28245" b="19518"/>
          <a:stretch/>
        </p:blipFill>
        <p:spPr>
          <a:xfrm rot="16200000">
            <a:off x="9153080" y="3657014"/>
            <a:ext cx="1021730" cy="2399133"/>
          </a:xfrm>
          <a:prstGeom prst="rect">
            <a:avLst/>
          </a:prstGeom>
        </p:spPr>
      </p:pic>
      <p:sp>
        <p:nvSpPr>
          <p:cNvPr id="2" name="标题 1">
            <a:extLst>
              <a:ext uri="{FF2B5EF4-FFF2-40B4-BE49-F238E27FC236}">
                <a16:creationId xmlns:a16="http://schemas.microsoft.com/office/drawing/2014/main" id="{00DA7180-E387-449C-890B-0601CC2C145A}"/>
              </a:ext>
            </a:extLst>
          </p:cNvPr>
          <p:cNvSpPr>
            <a:spLocks noGrp="1"/>
          </p:cNvSpPr>
          <p:nvPr>
            <p:ph type="title"/>
          </p:nvPr>
        </p:nvSpPr>
        <p:spPr/>
        <p:txBody>
          <a:bodyPr/>
          <a:lstStyle/>
          <a:p>
            <a:r>
              <a:rPr lang="en-US" altLang="zh-CN" dirty="0"/>
              <a:t>Competition Activity</a:t>
            </a:r>
            <a:endParaRPr lang="zh-CN" altLang="en-US" dirty="0"/>
          </a:p>
        </p:txBody>
      </p:sp>
      <p:pic>
        <p:nvPicPr>
          <p:cNvPr id="6" name="内容占位符 5">
            <a:extLst>
              <a:ext uri="{FF2B5EF4-FFF2-40B4-BE49-F238E27FC236}">
                <a16:creationId xmlns:a16="http://schemas.microsoft.com/office/drawing/2014/main" id="{1B95184F-8D1D-4435-A71D-FA3F9E21244C}"/>
              </a:ext>
            </a:extLst>
          </p:cNvPr>
          <p:cNvPicPr>
            <a:picLocks noGrp="1" noChangeAspect="1"/>
          </p:cNvPicPr>
          <p:nvPr>
            <p:ph sz="half" idx="1"/>
          </p:nvPr>
        </p:nvPicPr>
        <p:blipFill>
          <a:blip r:embed="rId3"/>
          <a:stretch>
            <a:fillRect/>
          </a:stretch>
        </p:blipFill>
        <p:spPr>
          <a:xfrm rot="16200000">
            <a:off x="4685635" y="1940772"/>
            <a:ext cx="2052934" cy="3649662"/>
          </a:xfrm>
        </p:spPr>
      </p:pic>
      <p:pic>
        <p:nvPicPr>
          <p:cNvPr id="8" name="内容占位符 7">
            <a:extLst>
              <a:ext uri="{FF2B5EF4-FFF2-40B4-BE49-F238E27FC236}">
                <a16:creationId xmlns:a16="http://schemas.microsoft.com/office/drawing/2014/main" id="{0EBC8CBF-44A7-481B-95EF-10230B1A2149}"/>
              </a:ext>
            </a:extLst>
          </p:cNvPr>
          <p:cNvPicPr>
            <a:picLocks noGrp="1" noChangeAspect="1"/>
          </p:cNvPicPr>
          <p:nvPr>
            <p:ph sz="half" idx="2"/>
          </p:nvPr>
        </p:nvPicPr>
        <p:blipFill rotWithShape="1">
          <a:blip r:embed="rId4"/>
          <a:srcRect l="21167" t="13828" r="29064" b="20437"/>
          <a:stretch/>
        </p:blipFill>
        <p:spPr>
          <a:xfrm rot="16200000">
            <a:off x="9437433" y="1477785"/>
            <a:ext cx="1443594" cy="3389710"/>
          </a:xfrm>
        </p:spPr>
      </p:pic>
      <p:pic>
        <p:nvPicPr>
          <p:cNvPr id="12" name="图片 11">
            <a:extLst>
              <a:ext uri="{FF2B5EF4-FFF2-40B4-BE49-F238E27FC236}">
                <a16:creationId xmlns:a16="http://schemas.microsoft.com/office/drawing/2014/main" id="{23842410-FEEB-428B-ADE3-E412DFF96AB6}"/>
              </a:ext>
            </a:extLst>
          </p:cNvPr>
          <p:cNvPicPr>
            <a:picLocks noChangeAspect="1"/>
          </p:cNvPicPr>
          <p:nvPr/>
        </p:nvPicPr>
        <p:blipFill rotWithShape="1">
          <a:blip r:embed="rId5"/>
          <a:srcRect l="27851" t="15404" r="33347" b="20347"/>
          <a:stretch/>
        </p:blipFill>
        <p:spPr>
          <a:xfrm rot="16200000">
            <a:off x="1140936" y="863658"/>
            <a:ext cx="1078376" cy="3174371"/>
          </a:xfrm>
          <a:prstGeom prst="rect">
            <a:avLst/>
          </a:prstGeom>
        </p:spPr>
      </p:pic>
      <p:cxnSp>
        <p:nvCxnSpPr>
          <p:cNvPr id="14" name="直接箭头连接符 13">
            <a:extLst>
              <a:ext uri="{FF2B5EF4-FFF2-40B4-BE49-F238E27FC236}">
                <a16:creationId xmlns:a16="http://schemas.microsoft.com/office/drawing/2014/main" id="{D0DFF479-8BBF-45CF-AC35-3EDFED1CA2BF}"/>
              </a:ext>
            </a:extLst>
          </p:cNvPr>
          <p:cNvCxnSpPr/>
          <p:nvPr/>
        </p:nvCxnSpPr>
        <p:spPr>
          <a:xfrm flipH="1" flipV="1">
            <a:off x="2903454" y="2450843"/>
            <a:ext cx="1632457" cy="5391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849CD16-4757-488D-8154-E022D093DE38}"/>
              </a:ext>
            </a:extLst>
          </p:cNvPr>
          <p:cNvSpPr/>
          <p:nvPr/>
        </p:nvSpPr>
        <p:spPr>
          <a:xfrm>
            <a:off x="4603228" y="2894665"/>
            <a:ext cx="280491" cy="19073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2E77447-4109-43EB-9744-8AE4E617A533}"/>
              </a:ext>
            </a:extLst>
          </p:cNvPr>
          <p:cNvSpPr/>
          <p:nvPr/>
        </p:nvSpPr>
        <p:spPr>
          <a:xfrm>
            <a:off x="5929834" y="2901210"/>
            <a:ext cx="280491" cy="19073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277E5CC1-67AB-4DCE-860E-87BB0DA726D4}"/>
              </a:ext>
            </a:extLst>
          </p:cNvPr>
          <p:cNvSpPr/>
          <p:nvPr/>
        </p:nvSpPr>
        <p:spPr>
          <a:xfrm>
            <a:off x="5058969" y="2901211"/>
            <a:ext cx="653133" cy="1841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74FEEF67-0FB4-486F-859A-E3A877F67B1E}"/>
              </a:ext>
            </a:extLst>
          </p:cNvPr>
          <p:cNvSpPr/>
          <p:nvPr/>
        </p:nvSpPr>
        <p:spPr>
          <a:xfrm>
            <a:off x="2581709" y="2532506"/>
            <a:ext cx="280491" cy="19073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C8A9BC48-2F1A-4C30-B87B-330AA358BA20}"/>
              </a:ext>
            </a:extLst>
          </p:cNvPr>
          <p:cNvSpPr/>
          <p:nvPr/>
        </p:nvSpPr>
        <p:spPr>
          <a:xfrm>
            <a:off x="4085139" y="3091943"/>
            <a:ext cx="280491" cy="145668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994DF54-161D-4B84-8B89-420806867640}"/>
              </a:ext>
            </a:extLst>
          </p:cNvPr>
          <p:cNvSpPr/>
          <p:nvPr/>
        </p:nvSpPr>
        <p:spPr>
          <a:xfrm>
            <a:off x="6830286" y="3085398"/>
            <a:ext cx="280491" cy="145668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D2775B43-1C6E-4948-B7DA-627D76FA271A}"/>
              </a:ext>
            </a:extLst>
          </p:cNvPr>
          <p:cNvCxnSpPr>
            <a:cxnSpLocks/>
          </p:cNvCxnSpPr>
          <p:nvPr/>
        </p:nvCxnSpPr>
        <p:spPr>
          <a:xfrm flipH="1" flipV="1">
            <a:off x="2783463" y="4493462"/>
            <a:ext cx="130167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流程图: 可选过程 22">
            <a:extLst>
              <a:ext uri="{FF2B5EF4-FFF2-40B4-BE49-F238E27FC236}">
                <a16:creationId xmlns:a16="http://schemas.microsoft.com/office/drawing/2014/main" id="{99C13B55-08D4-44E2-B45D-463883BB5DE6}"/>
              </a:ext>
            </a:extLst>
          </p:cNvPr>
          <p:cNvSpPr/>
          <p:nvPr/>
        </p:nvSpPr>
        <p:spPr>
          <a:xfrm>
            <a:off x="790539" y="4212972"/>
            <a:ext cx="1985329" cy="56098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Red answer area</a:t>
            </a:r>
            <a:endParaRPr lang="zh-CN" altLang="en-US" dirty="0"/>
          </a:p>
        </p:txBody>
      </p:sp>
      <p:cxnSp>
        <p:nvCxnSpPr>
          <p:cNvPr id="24" name="直接箭头连接符 23">
            <a:extLst>
              <a:ext uri="{FF2B5EF4-FFF2-40B4-BE49-F238E27FC236}">
                <a16:creationId xmlns:a16="http://schemas.microsoft.com/office/drawing/2014/main" id="{F3B10E6D-AAED-495D-83D8-9564898C6A49}"/>
              </a:ext>
            </a:extLst>
          </p:cNvPr>
          <p:cNvCxnSpPr>
            <a:cxnSpLocks/>
          </p:cNvCxnSpPr>
          <p:nvPr/>
        </p:nvCxnSpPr>
        <p:spPr>
          <a:xfrm flipH="1">
            <a:off x="5809101" y="4548625"/>
            <a:ext cx="1021185" cy="729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流程图: 可选过程 24">
            <a:extLst>
              <a:ext uri="{FF2B5EF4-FFF2-40B4-BE49-F238E27FC236}">
                <a16:creationId xmlns:a16="http://schemas.microsoft.com/office/drawing/2014/main" id="{4E03C01F-E7AF-460E-AEA1-ED4AA32CFF6B}"/>
              </a:ext>
            </a:extLst>
          </p:cNvPr>
          <p:cNvSpPr/>
          <p:nvPr/>
        </p:nvSpPr>
        <p:spPr>
          <a:xfrm>
            <a:off x="3816177" y="4997472"/>
            <a:ext cx="1985329" cy="56098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Blue answer area</a:t>
            </a:r>
            <a:endParaRPr lang="zh-CN" altLang="en-US" dirty="0"/>
          </a:p>
        </p:txBody>
      </p:sp>
      <p:sp>
        <p:nvSpPr>
          <p:cNvPr id="27" name="流程图: 可选过程 26">
            <a:extLst>
              <a:ext uri="{FF2B5EF4-FFF2-40B4-BE49-F238E27FC236}">
                <a16:creationId xmlns:a16="http://schemas.microsoft.com/office/drawing/2014/main" id="{F5FC75A8-0089-462E-B315-EA1EA6A7EEB2}"/>
              </a:ext>
            </a:extLst>
          </p:cNvPr>
          <p:cNvSpPr/>
          <p:nvPr/>
        </p:nvSpPr>
        <p:spPr>
          <a:xfrm>
            <a:off x="5055987" y="1745072"/>
            <a:ext cx="3124667" cy="60707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Countdown(20 seconds for each Answer)</a:t>
            </a:r>
            <a:endParaRPr lang="zh-CN" altLang="en-US" dirty="0"/>
          </a:p>
        </p:txBody>
      </p:sp>
      <p:cxnSp>
        <p:nvCxnSpPr>
          <p:cNvPr id="28" name="直接箭头连接符 27">
            <a:extLst>
              <a:ext uri="{FF2B5EF4-FFF2-40B4-BE49-F238E27FC236}">
                <a16:creationId xmlns:a16="http://schemas.microsoft.com/office/drawing/2014/main" id="{85D9DB9C-DA7F-478F-919F-012721AC8B55}"/>
              </a:ext>
            </a:extLst>
          </p:cNvPr>
          <p:cNvCxnSpPr>
            <a:cxnSpLocks/>
          </p:cNvCxnSpPr>
          <p:nvPr/>
        </p:nvCxnSpPr>
        <p:spPr>
          <a:xfrm flipV="1">
            <a:off x="6077826" y="2358692"/>
            <a:ext cx="170176" cy="4767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C97D7109-7426-45FB-AB95-07AD0B6A9066}"/>
              </a:ext>
            </a:extLst>
          </p:cNvPr>
          <p:cNvCxnSpPr>
            <a:cxnSpLocks/>
          </p:cNvCxnSpPr>
          <p:nvPr/>
        </p:nvCxnSpPr>
        <p:spPr>
          <a:xfrm flipH="1" flipV="1">
            <a:off x="4603228" y="2415318"/>
            <a:ext cx="618552" cy="4205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流程图: 可选过程 32">
            <a:extLst>
              <a:ext uri="{FF2B5EF4-FFF2-40B4-BE49-F238E27FC236}">
                <a16:creationId xmlns:a16="http://schemas.microsoft.com/office/drawing/2014/main" id="{BE75BD31-766D-4ABE-A463-3059CFFA3C33}"/>
              </a:ext>
            </a:extLst>
          </p:cNvPr>
          <p:cNvSpPr/>
          <p:nvPr/>
        </p:nvSpPr>
        <p:spPr>
          <a:xfrm>
            <a:off x="3846017" y="1858848"/>
            <a:ext cx="880627" cy="41242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Score</a:t>
            </a:r>
            <a:endParaRPr lang="zh-CN" altLang="en-US" dirty="0"/>
          </a:p>
        </p:txBody>
      </p:sp>
      <p:sp>
        <p:nvSpPr>
          <p:cNvPr id="34" name="流程图: 可选过程 33">
            <a:extLst>
              <a:ext uri="{FF2B5EF4-FFF2-40B4-BE49-F238E27FC236}">
                <a16:creationId xmlns:a16="http://schemas.microsoft.com/office/drawing/2014/main" id="{C425B7A4-078B-4E42-8116-B9B4C1705A3A}"/>
              </a:ext>
            </a:extLst>
          </p:cNvPr>
          <p:cNvSpPr/>
          <p:nvPr/>
        </p:nvSpPr>
        <p:spPr>
          <a:xfrm>
            <a:off x="8266162" y="2181249"/>
            <a:ext cx="3724918" cy="3534831"/>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C7A85CD0-3DE9-40F7-8AB5-7D60FD0AFF4D}"/>
              </a:ext>
            </a:extLst>
          </p:cNvPr>
          <p:cNvSpPr txBox="1"/>
          <p:nvPr/>
        </p:nvSpPr>
        <p:spPr>
          <a:xfrm>
            <a:off x="9051536" y="1796273"/>
            <a:ext cx="2142950" cy="369332"/>
          </a:xfrm>
          <a:prstGeom prst="rect">
            <a:avLst/>
          </a:prstGeom>
          <a:noFill/>
        </p:spPr>
        <p:txBody>
          <a:bodyPr wrap="square" rtlCol="0">
            <a:spAutoFit/>
          </a:bodyPr>
          <a:lstStyle/>
          <a:p>
            <a:r>
              <a:rPr lang="en-US" altLang="zh-CN" dirty="0"/>
              <a:t>When Game finished</a:t>
            </a:r>
            <a:endParaRPr lang="zh-CN" altLang="en-US" dirty="0"/>
          </a:p>
        </p:txBody>
      </p:sp>
      <p:sp>
        <p:nvSpPr>
          <p:cNvPr id="36" name="矩形 35">
            <a:extLst>
              <a:ext uri="{FF2B5EF4-FFF2-40B4-BE49-F238E27FC236}">
                <a16:creationId xmlns:a16="http://schemas.microsoft.com/office/drawing/2014/main" id="{29F5DFEB-0BAA-4AEE-9145-984AE27A5CBF}"/>
              </a:ext>
            </a:extLst>
          </p:cNvPr>
          <p:cNvSpPr/>
          <p:nvPr/>
        </p:nvSpPr>
        <p:spPr>
          <a:xfrm>
            <a:off x="8846530" y="3091943"/>
            <a:ext cx="653133" cy="1841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a:extLst>
              <a:ext uri="{FF2B5EF4-FFF2-40B4-BE49-F238E27FC236}">
                <a16:creationId xmlns:a16="http://schemas.microsoft.com/office/drawing/2014/main" id="{9E7CEBD8-101A-496D-9964-043A0BC320D2}"/>
              </a:ext>
            </a:extLst>
          </p:cNvPr>
          <p:cNvCxnSpPr>
            <a:cxnSpLocks/>
          </p:cNvCxnSpPr>
          <p:nvPr/>
        </p:nvCxnSpPr>
        <p:spPr>
          <a:xfrm>
            <a:off x="9311802" y="3354917"/>
            <a:ext cx="1" cy="11411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2ABE97C2-A1BC-4C7B-978D-084309FF0649}"/>
              </a:ext>
            </a:extLst>
          </p:cNvPr>
          <p:cNvSpPr/>
          <p:nvPr/>
        </p:nvSpPr>
        <p:spPr>
          <a:xfrm>
            <a:off x="9913330" y="4997472"/>
            <a:ext cx="653133" cy="1841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连接符: 曲线 41">
            <a:extLst>
              <a:ext uri="{FF2B5EF4-FFF2-40B4-BE49-F238E27FC236}">
                <a16:creationId xmlns:a16="http://schemas.microsoft.com/office/drawing/2014/main" id="{66E6A8B0-6E37-4DFA-B61A-0F1D82F66DEB}"/>
              </a:ext>
            </a:extLst>
          </p:cNvPr>
          <p:cNvCxnSpPr>
            <a:cxnSpLocks/>
          </p:cNvCxnSpPr>
          <p:nvPr/>
        </p:nvCxnSpPr>
        <p:spPr>
          <a:xfrm rot="10800000">
            <a:off x="7536933" y="4439753"/>
            <a:ext cx="2194882" cy="624704"/>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CB489B0A-DA7E-45DC-8242-0039021DCBFD}"/>
              </a:ext>
            </a:extLst>
          </p:cNvPr>
          <p:cNvCxnSpPr>
            <a:cxnSpLocks/>
          </p:cNvCxnSpPr>
          <p:nvPr/>
        </p:nvCxnSpPr>
        <p:spPr>
          <a:xfrm>
            <a:off x="2755165" y="2739135"/>
            <a:ext cx="3366" cy="4449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9" name="流程图: 可选过程 48">
            <a:extLst>
              <a:ext uri="{FF2B5EF4-FFF2-40B4-BE49-F238E27FC236}">
                <a16:creationId xmlns:a16="http://schemas.microsoft.com/office/drawing/2014/main" id="{832792C8-8AD7-4C7A-8BF1-22FFCA6A2B5A}"/>
              </a:ext>
            </a:extLst>
          </p:cNvPr>
          <p:cNvSpPr/>
          <p:nvPr/>
        </p:nvSpPr>
        <p:spPr>
          <a:xfrm>
            <a:off x="913836" y="3222789"/>
            <a:ext cx="2280937" cy="38993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Back to Main Menu</a:t>
            </a:r>
            <a:endParaRPr lang="zh-CN" altLang="en-US" dirty="0"/>
          </a:p>
        </p:txBody>
      </p:sp>
      <p:sp>
        <p:nvSpPr>
          <p:cNvPr id="51" name="矩形 50">
            <a:extLst>
              <a:ext uri="{FF2B5EF4-FFF2-40B4-BE49-F238E27FC236}">
                <a16:creationId xmlns:a16="http://schemas.microsoft.com/office/drawing/2014/main" id="{6C5DB688-3B4D-40E2-84B0-49B99F16A8C7}"/>
              </a:ext>
            </a:extLst>
          </p:cNvPr>
          <p:cNvSpPr/>
          <p:nvPr/>
        </p:nvSpPr>
        <p:spPr>
          <a:xfrm>
            <a:off x="8846531" y="3091943"/>
            <a:ext cx="653133" cy="1841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0534F1B5-4889-4682-929B-5204914AD4F3}"/>
              </a:ext>
            </a:extLst>
          </p:cNvPr>
          <p:cNvSpPr/>
          <p:nvPr/>
        </p:nvSpPr>
        <p:spPr>
          <a:xfrm>
            <a:off x="8846532" y="3091943"/>
            <a:ext cx="653133" cy="1841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1328AA50-2100-495E-9BA0-FE98A686CA95}"/>
              </a:ext>
            </a:extLst>
          </p:cNvPr>
          <p:cNvSpPr/>
          <p:nvPr/>
        </p:nvSpPr>
        <p:spPr>
          <a:xfrm>
            <a:off x="8846533" y="3091943"/>
            <a:ext cx="653133" cy="1841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E532FC46-9A48-4827-8815-EAAF138FDE82}"/>
              </a:ext>
            </a:extLst>
          </p:cNvPr>
          <p:cNvSpPr/>
          <p:nvPr/>
        </p:nvSpPr>
        <p:spPr>
          <a:xfrm>
            <a:off x="8846534" y="3091943"/>
            <a:ext cx="653133" cy="1841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5DEC155B-E357-4915-841D-985A3B5EEA24}"/>
              </a:ext>
            </a:extLst>
          </p:cNvPr>
          <p:cNvSpPr/>
          <p:nvPr/>
        </p:nvSpPr>
        <p:spPr>
          <a:xfrm>
            <a:off x="8846527" y="3091943"/>
            <a:ext cx="653133" cy="1841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箭头连接符 66">
            <a:extLst>
              <a:ext uri="{FF2B5EF4-FFF2-40B4-BE49-F238E27FC236}">
                <a16:creationId xmlns:a16="http://schemas.microsoft.com/office/drawing/2014/main" id="{DBCEA474-535A-49E5-9144-3C222D284DD6}"/>
              </a:ext>
            </a:extLst>
          </p:cNvPr>
          <p:cNvCxnSpPr>
            <a:cxnSpLocks/>
          </p:cNvCxnSpPr>
          <p:nvPr/>
        </p:nvCxnSpPr>
        <p:spPr>
          <a:xfrm>
            <a:off x="9311799" y="3354917"/>
            <a:ext cx="1" cy="11411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连接符: 曲线 67">
            <a:extLst>
              <a:ext uri="{FF2B5EF4-FFF2-40B4-BE49-F238E27FC236}">
                <a16:creationId xmlns:a16="http://schemas.microsoft.com/office/drawing/2014/main" id="{F0CE38DC-79BB-4F74-A794-799A74A8D288}"/>
              </a:ext>
            </a:extLst>
          </p:cNvPr>
          <p:cNvCxnSpPr>
            <a:cxnSpLocks/>
          </p:cNvCxnSpPr>
          <p:nvPr/>
        </p:nvCxnSpPr>
        <p:spPr>
          <a:xfrm rot="10800000">
            <a:off x="7536930" y="4439753"/>
            <a:ext cx="2194882" cy="624704"/>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8F1CF753-933E-40D2-A7AA-52D2E0C4B0C5}"/>
              </a:ext>
            </a:extLst>
          </p:cNvPr>
          <p:cNvSpPr/>
          <p:nvPr/>
        </p:nvSpPr>
        <p:spPr>
          <a:xfrm>
            <a:off x="8846528" y="3091943"/>
            <a:ext cx="653133" cy="1841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13C1ADD9-CB44-4546-BD98-91E4BF17A654}"/>
              </a:ext>
            </a:extLst>
          </p:cNvPr>
          <p:cNvSpPr/>
          <p:nvPr/>
        </p:nvSpPr>
        <p:spPr>
          <a:xfrm>
            <a:off x="8846529" y="3091943"/>
            <a:ext cx="653133" cy="1841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E205CCE1-5DA2-4211-A5FE-FF75C21F946A}"/>
              </a:ext>
            </a:extLst>
          </p:cNvPr>
          <p:cNvSpPr/>
          <p:nvPr/>
        </p:nvSpPr>
        <p:spPr>
          <a:xfrm>
            <a:off x="8846530" y="3091943"/>
            <a:ext cx="653133" cy="1841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0D324F8D-B078-4616-AF1E-1471ECC32D67}"/>
              </a:ext>
            </a:extLst>
          </p:cNvPr>
          <p:cNvSpPr/>
          <p:nvPr/>
        </p:nvSpPr>
        <p:spPr>
          <a:xfrm>
            <a:off x="8846531" y="3091943"/>
            <a:ext cx="653133" cy="1841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id="{232D9013-B4D8-4850-A18C-2BA7A7A9FBDC}"/>
              </a:ext>
            </a:extLst>
          </p:cNvPr>
          <p:cNvCxnSpPr/>
          <p:nvPr/>
        </p:nvCxnSpPr>
        <p:spPr>
          <a:xfrm>
            <a:off x="10995239" y="3354917"/>
            <a:ext cx="325370" cy="4878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3" name="流程图: 可选过程 82">
            <a:extLst>
              <a:ext uri="{FF2B5EF4-FFF2-40B4-BE49-F238E27FC236}">
                <a16:creationId xmlns:a16="http://schemas.microsoft.com/office/drawing/2014/main" id="{80607D84-67F1-412E-B141-DE785C9EDCA7}"/>
              </a:ext>
            </a:extLst>
          </p:cNvPr>
          <p:cNvSpPr/>
          <p:nvPr/>
        </p:nvSpPr>
        <p:spPr>
          <a:xfrm>
            <a:off x="10944751" y="3894437"/>
            <a:ext cx="1090834" cy="123854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Jump to</a:t>
            </a:r>
          </a:p>
          <a:p>
            <a:pPr algn="ctr"/>
            <a:r>
              <a:rPr lang="en-US" altLang="zh-CN" dirty="0" err="1"/>
              <a:t>WrongMode</a:t>
            </a:r>
            <a:r>
              <a:rPr lang="en-US" altLang="zh-CN" dirty="0"/>
              <a:t> Activity</a:t>
            </a:r>
            <a:endParaRPr lang="zh-CN" altLang="en-US" dirty="0"/>
          </a:p>
        </p:txBody>
      </p:sp>
      <p:sp>
        <p:nvSpPr>
          <p:cNvPr id="84" name="矩形 83">
            <a:extLst>
              <a:ext uri="{FF2B5EF4-FFF2-40B4-BE49-F238E27FC236}">
                <a16:creationId xmlns:a16="http://schemas.microsoft.com/office/drawing/2014/main" id="{B64858A6-609A-4212-9243-7D6C13C419A2}"/>
              </a:ext>
            </a:extLst>
          </p:cNvPr>
          <p:cNvSpPr/>
          <p:nvPr/>
        </p:nvSpPr>
        <p:spPr>
          <a:xfrm>
            <a:off x="10333281" y="3085399"/>
            <a:ext cx="1144402" cy="2259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76F1329-3373-4D6B-9340-3103FDE0E544}"/>
              </a:ext>
            </a:extLst>
          </p:cNvPr>
          <p:cNvSpPr/>
          <p:nvPr/>
        </p:nvSpPr>
        <p:spPr>
          <a:xfrm>
            <a:off x="9913330" y="3091943"/>
            <a:ext cx="282956" cy="21939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7" name="直接箭头连接符 86">
            <a:extLst>
              <a:ext uri="{FF2B5EF4-FFF2-40B4-BE49-F238E27FC236}">
                <a16:creationId xmlns:a16="http://schemas.microsoft.com/office/drawing/2014/main" id="{FA798F16-B2D0-4137-A9BD-4A56FD4022AB}"/>
              </a:ext>
            </a:extLst>
          </p:cNvPr>
          <p:cNvCxnSpPr/>
          <p:nvPr/>
        </p:nvCxnSpPr>
        <p:spPr>
          <a:xfrm flipV="1">
            <a:off x="10047180" y="2739135"/>
            <a:ext cx="213173" cy="3462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8" name="流程图: 可选过程 87">
            <a:extLst>
              <a:ext uri="{FF2B5EF4-FFF2-40B4-BE49-F238E27FC236}">
                <a16:creationId xmlns:a16="http://schemas.microsoft.com/office/drawing/2014/main" id="{8138D8DE-2FED-409F-920A-4F23289202A8}"/>
              </a:ext>
            </a:extLst>
          </p:cNvPr>
          <p:cNvSpPr/>
          <p:nvPr/>
        </p:nvSpPr>
        <p:spPr>
          <a:xfrm>
            <a:off x="10260353" y="2415318"/>
            <a:ext cx="1548310" cy="28023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Back to Main</a:t>
            </a:r>
            <a:endParaRPr lang="zh-CN" altLang="en-US" dirty="0"/>
          </a:p>
        </p:txBody>
      </p:sp>
    </p:spTree>
    <p:extLst>
      <p:ext uri="{BB962C8B-B14F-4D97-AF65-F5344CB8AC3E}">
        <p14:creationId xmlns:p14="http://schemas.microsoft.com/office/powerpoint/2010/main" val="3270917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8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3" grpId="0" animBg="1"/>
      <p:bldP spid="25" grpId="0" animBg="1"/>
      <p:bldP spid="27" grpId="0" animBg="1"/>
      <p:bldP spid="33" grpId="0" animBg="1"/>
      <p:bldP spid="34" grpId="0" animBg="1"/>
      <p:bldP spid="35" grpId="0"/>
      <p:bldP spid="36" grpId="0" animBg="1"/>
      <p:bldP spid="40" grpId="0" animBg="1"/>
      <p:bldP spid="49" grpId="0" animBg="1"/>
      <p:bldP spid="51" grpId="0" animBg="1"/>
      <p:bldP spid="55" grpId="0" animBg="1"/>
      <p:bldP spid="59" grpId="0" animBg="1"/>
      <p:bldP spid="63" grpId="0" animBg="1"/>
      <p:bldP spid="66" grpId="0" animBg="1"/>
      <p:bldP spid="69" grpId="0" animBg="1"/>
      <p:bldP spid="70" grpId="0" animBg="1"/>
      <p:bldP spid="71" grpId="0" animBg="1"/>
      <p:bldP spid="72" grpId="0" animBg="1"/>
      <p:bldP spid="83" grpId="0" animBg="1"/>
      <p:bldP spid="84" grpId="0" animBg="1"/>
      <p:bldP spid="85" grpId="0" animBg="1"/>
      <p:bldP spid="8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3E02E7-BFE0-4F08-9923-169543F9AC06}"/>
              </a:ext>
            </a:extLst>
          </p:cNvPr>
          <p:cNvSpPr>
            <a:spLocks noGrp="1"/>
          </p:cNvSpPr>
          <p:nvPr>
            <p:ph type="title"/>
          </p:nvPr>
        </p:nvSpPr>
        <p:spPr/>
        <p:txBody>
          <a:bodyPr/>
          <a:lstStyle/>
          <a:p>
            <a:r>
              <a:rPr lang="en-US" altLang="zh-CN" dirty="0"/>
              <a:t>Achievements Activity</a:t>
            </a:r>
            <a:endParaRPr lang="zh-CN" altLang="en-US" dirty="0"/>
          </a:p>
        </p:txBody>
      </p:sp>
      <p:pic>
        <p:nvPicPr>
          <p:cNvPr id="6" name="内容占位符 5">
            <a:extLst>
              <a:ext uri="{FF2B5EF4-FFF2-40B4-BE49-F238E27FC236}">
                <a16:creationId xmlns:a16="http://schemas.microsoft.com/office/drawing/2014/main" id="{3850140D-8784-4301-BCE4-E4C0E2504BD8}"/>
              </a:ext>
            </a:extLst>
          </p:cNvPr>
          <p:cNvPicPr>
            <a:picLocks noGrp="1" noChangeAspect="1"/>
          </p:cNvPicPr>
          <p:nvPr>
            <p:ph sz="half" idx="1"/>
          </p:nvPr>
        </p:nvPicPr>
        <p:blipFill>
          <a:blip r:embed="rId2"/>
          <a:stretch>
            <a:fillRect/>
          </a:stretch>
        </p:blipFill>
        <p:spPr>
          <a:xfrm>
            <a:off x="2157264" y="2141538"/>
            <a:ext cx="2052934" cy="3649662"/>
          </a:xfrm>
        </p:spPr>
      </p:pic>
      <p:pic>
        <p:nvPicPr>
          <p:cNvPr id="7" name="内容占位符 6">
            <a:extLst>
              <a:ext uri="{FF2B5EF4-FFF2-40B4-BE49-F238E27FC236}">
                <a16:creationId xmlns:a16="http://schemas.microsoft.com/office/drawing/2014/main" id="{84311071-B95B-459E-B2F1-342E4C881F68}"/>
              </a:ext>
            </a:extLst>
          </p:cNvPr>
          <p:cNvPicPr>
            <a:picLocks noGrp="1" noChangeAspect="1"/>
          </p:cNvPicPr>
          <p:nvPr>
            <p:ph sz="half" idx="2"/>
          </p:nvPr>
        </p:nvPicPr>
        <p:blipFill>
          <a:blip r:embed="rId3"/>
          <a:stretch>
            <a:fillRect/>
          </a:stretch>
        </p:blipFill>
        <p:spPr>
          <a:xfrm>
            <a:off x="6069094" y="2141538"/>
            <a:ext cx="4500399" cy="3649662"/>
          </a:xfrm>
          <a:prstGeom prst="rect">
            <a:avLst/>
          </a:prstGeom>
        </p:spPr>
      </p:pic>
    </p:spTree>
    <p:extLst>
      <p:ext uri="{BB962C8B-B14F-4D97-AF65-F5344CB8AC3E}">
        <p14:creationId xmlns:p14="http://schemas.microsoft.com/office/powerpoint/2010/main" val="1100250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00E471-0C9E-46B7-A9B7-66D194DA1141}"/>
              </a:ext>
            </a:extLst>
          </p:cNvPr>
          <p:cNvSpPr>
            <a:spLocks noGrp="1"/>
          </p:cNvSpPr>
          <p:nvPr>
            <p:ph type="title"/>
          </p:nvPr>
        </p:nvSpPr>
        <p:spPr/>
        <p:txBody>
          <a:bodyPr/>
          <a:lstStyle/>
          <a:p>
            <a:r>
              <a:rPr lang="en-US" altLang="zh-CN" dirty="0"/>
              <a:t>Summary</a:t>
            </a:r>
            <a:endParaRPr lang="zh-CN" altLang="en-US" dirty="0"/>
          </a:p>
        </p:txBody>
      </p:sp>
      <p:sp>
        <p:nvSpPr>
          <p:cNvPr id="3" name="内容占位符 2">
            <a:extLst>
              <a:ext uri="{FF2B5EF4-FFF2-40B4-BE49-F238E27FC236}">
                <a16:creationId xmlns:a16="http://schemas.microsoft.com/office/drawing/2014/main" id="{7AD534E8-FF71-4F38-B967-89F9CEE42122}"/>
              </a:ext>
            </a:extLst>
          </p:cNvPr>
          <p:cNvSpPr>
            <a:spLocks noGrp="1"/>
          </p:cNvSpPr>
          <p:nvPr>
            <p:ph sz="half" idx="1"/>
          </p:nvPr>
        </p:nvSpPr>
        <p:spPr/>
        <p:txBody>
          <a:bodyPr/>
          <a:lstStyle/>
          <a:p>
            <a:r>
              <a:rPr lang="en-US" altLang="zh-CN" dirty="0"/>
              <a:t>Have tried lots of UI Components that never used before, and customized them by ourselves</a:t>
            </a:r>
          </a:p>
          <a:p>
            <a:r>
              <a:rPr lang="en-US" altLang="zh-CN" dirty="0"/>
              <a:t>Needs more good designed Achievements and Bonus which related to our interest, so that we can have more Passion in learning German</a:t>
            </a:r>
            <a:endParaRPr lang="zh-CN" altLang="en-US" dirty="0"/>
          </a:p>
        </p:txBody>
      </p:sp>
      <p:sp>
        <p:nvSpPr>
          <p:cNvPr id="4" name="内容占位符 3">
            <a:extLst>
              <a:ext uri="{FF2B5EF4-FFF2-40B4-BE49-F238E27FC236}">
                <a16:creationId xmlns:a16="http://schemas.microsoft.com/office/drawing/2014/main" id="{1F377247-7BC4-490E-8641-13E1F4E5F7D4}"/>
              </a:ext>
            </a:extLst>
          </p:cNvPr>
          <p:cNvSpPr>
            <a:spLocks noGrp="1"/>
          </p:cNvSpPr>
          <p:nvPr>
            <p:ph sz="half" idx="2"/>
          </p:nvPr>
        </p:nvSpPr>
        <p:spPr>
          <a:xfrm>
            <a:off x="5821895" y="1923284"/>
            <a:ext cx="4995332" cy="3649133"/>
          </a:xfrm>
        </p:spPr>
        <p:txBody>
          <a:bodyPr/>
          <a:lstStyle/>
          <a:p>
            <a:r>
              <a:rPr lang="en-US" altLang="zh-CN" dirty="0"/>
              <a:t>Terrible Organization at beginning of our Project, so cost a lot of time to rewrite and reconstruct</a:t>
            </a:r>
          </a:p>
          <a:p>
            <a:r>
              <a:rPr lang="en-US" altLang="zh-CN" dirty="0"/>
              <a:t>Still have a Problem: How to make a notification on a low API device(for example API 23)?</a:t>
            </a:r>
            <a:endParaRPr lang="zh-CN" altLang="en-US" dirty="0"/>
          </a:p>
        </p:txBody>
      </p:sp>
    </p:spTree>
    <p:extLst>
      <p:ext uri="{BB962C8B-B14F-4D97-AF65-F5344CB8AC3E}">
        <p14:creationId xmlns:p14="http://schemas.microsoft.com/office/powerpoint/2010/main" val="242605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光点">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标题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rtlCol="0">
            <a:normAutofit/>
          </a:bodyPr>
          <a:lstStyle/>
          <a:p>
            <a:pPr rtl="0"/>
            <a:r>
              <a:rPr lang="en-US" altLang="zh-CN" dirty="0">
                <a:latin typeface="Microsoft YaHei UI Light" panose="020B0502040204020203" pitchFamily="34" charset="-122"/>
                <a:ea typeface="Microsoft YaHei UI Light" panose="020B0502040204020203" pitchFamily="34" charset="-122"/>
              </a:rPr>
              <a:t>Thanks!</a:t>
            </a:r>
            <a:endParaRPr lang="zh-CN" altLang="en-US" dirty="0">
              <a:latin typeface="Microsoft YaHei UI Light" panose="020B0502040204020203" pitchFamily="34" charset="-122"/>
              <a:ea typeface="Microsoft YaHei UI Light" panose="020B0502040204020203" pitchFamily="34" charset="-122"/>
            </a:endParaRPr>
          </a:p>
        </p:txBody>
      </p:sp>
      <p:sp>
        <p:nvSpPr>
          <p:cNvPr id="3" name="副标题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rtlCol="0">
            <a:normAutofit/>
          </a:bodyPr>
          <a:lstStyle/>
          <a:p>
            <a:pPr rtl="0"/>
            <a:r>
              <a:rPr lang="en-US" altLang="zh-CN" dirty="0" err="1">
                <a:solidFill>
                  <a:schemeClr val="accent1">
                    <a:lumMod val="40000"/>
                    <a:lumOff val="60000"/>
                  </a:schemeClr>
                </a:solidFill>
                <a:latin typeface="Microsoft YaHei UI" panose="020B0503020204020204" pitchFamily="34" charset="-122"/>
                <a:ea typeface="Microsoft YaHei UI" panose="020B0503020204020204" pitchFamily="34" charset="-122"/>
              </a:rPr>
              <a:t>Mengru.JI</a:t>
            </a:r>
            <a:endParaRPr lang="en-US" altLang="zh-CN" dirty="0">
              <a:solidFill>
                <a:schemeClr val="accent1">
                  <a:lumMod val="40000"/>
                  <a:lumOff val="60000"/>
                </a:schemeClr>
              </a:solidFill>
              <a:latin typeface="Microsoft YaHei UI" panose="020B0503020204020204" pitchFamily="34" charset="-122"/>
              <a:ea typeface="Microsoft YaHei UI" panose="020B0503020204020204" pitchFamily="34" charset="-122"/>
            </a:endParaRPr>
          </a:p>
          <a:p>
            <a:pPr rtl="0"/>
            <a:r>
              <a:rPr lang="en-US" altLang="zh-CN" dirty="0" err="1">
                <a:solidFill>
                  <a:schemeClr val="accent1">
                    <a:lumMod val="40000"/>
                    <a:lumOff val="60000"/>
                  </a:schemeClr>
                </a:solidFill>
              </a:rPr>
              <a:t>Junqi.Sun</a:t>
            </a:r>
            <a:endParaRPr lang="zh-CN" altLang="en-US" dirty="0">
              <a:solidFill>
                <a:schemeClr val="accent1">
                  <a:lumMod val="40000"/>
                  <a:lumOff val="60000"/>
                </a:schemeClr>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39930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92887-F5B3-46A8-B214-66E7771BEBD8}"/>
              </a:ext>
            </a:extLst>
          </p:cNvPr>
          <p:cNvSpPr>
            <a:spLocks noGrp="1"/>
          </p:cNvSpPr>
          <p:nvPr>
            <p:ph type="title"/>
          </p:nvPr>
        </p:nvSpPr>
        <p:spPr/>
        <p:txBody>
          <a:bodyPr/>
          <a:lstStyle/>
          <a:p>
            <a:r>
              <a:rPr lang="en-US" altLang="zh-CN" dirty="0"/>
              <a:t>2 Detail of Application</a:t>
            </a:r>
            <a:endParaRPr lang="zh-CN" altLang="en-US" dirty="0"/>
          </a:p>
        </p:txBody>
      </p:sp>
      <p:sp>
        <p:nvSpPr>
          <p:cNvPr id="3" name="内容占位符 2">
            <a:extLst>
              <a:ext uri="{FF2B5EF4-FFF2-40B4-BE49-F238E27FC236}">
                <a16:creationId xmlns:a16="http://schemas.microsoft.com/office/drawing/2014/main" id="{737AEE8E-F343-41AF-8E34-FD81F88445B5}"/>
              </a:ext>
            </a:extLst>
          </p:cNvPr>
          <p:cNvSpPr>
            <a:spLocks noGrp="1"/>
          </p:cNvSpPr>
          <p:nvPr>
            <p:ph idx="1"/>
          </p:nvPr>
        </p:nvSpPr>
        <p:spPr/>
        <p:txBody>
          <a:bodyPr/>
          <a:lstStyle/>
          <a:p>
            <a:pPr marL="0" indent="0">
              <a:buNone/>
            </a:pPr>
            <a:r>
              <a:rPr lang="en-US" altLang="zh-CN" sz="2400" dirty="0"/>
              <a:t>2.1 Function</a:t>
            </a:r>
            <a:r>
              <a:rPr lang="zh-CN" altLang="en-US" sz="2400" dirty="0"/>
              <a:t> </a:t>
            </a:r>
            <a:r>
              <a:rPr lang="en-US" altLang="zh-CN" sz="2400" dirty="0"/>
              <a:t>Specification</a:t>
            </a:r>
          </a:p>
          <a:p>
            <a:pPr marL="0" indent="0">
              <a:buNone/>
            </a:pPr>
            <a:endParaRPr lang="en-US" altLang="zh-CN" sz="2800" dirty="0"/>
          </a:p>
          <a:p>
            <a:r>
              <a:rPr lang="en-US" altLang="zh-CN" dirty="0"/>
              <a:t>Local Room Database, SQLite</a:t>
            </a:r>
          </a:p>
          <a:p>
            <a:r>
              <a:rPr lang="en-US" altLang="zh-CN" dirty="0"/>
              <a:t>Customized UI components with Animation</a:t>
            </a:r>
          </a:p>
          <a:p>
            <a:r>
              <a:rPr lang="en-US" altLang="zh-CN" dirty="0"/>
              <a:t>Multiple Activities</a:t>
            </a:r>
          </a:p>
          <a:p>
            <a:r>
              <a:rPr lang="en-US" altLang="zh-CN" dirty="0"/>
              <a:t>Layout, Fragments, View Pager…</a:t>
            </a:r>
            <a:endParaRPr lang="zh-CN" altLang="en-US" dirty="0"/>
          </a:p>
        </p:txBody>
      </p:sp>
      <p:pic>
        <p:nvPicPr>
          <p:cNvPr id="5" name="图片 4">
            <a:extLst>
              <a:ext uri="{FF2B5EF4-FFF2-40B4-BE49-F238E27FC236}">
                <a16:creationId xmlns:a16="http://schemas.microsoft.com/office/drawing/2014/main" id="{A8A0812A-93B3-4A16-99FB-4275A5B7AE68}"/>
              </a:ext>
            </a:extLst>
          </p:cNvPr>
          <p:cNvPicPr>
            <a:picLocks noChangeAspect="1"/>
          </p:cNvPicPr>
          <p:nvPr/>
        </p:nvPicPr>
        <p:blipFill rotWithShape="1">
          <a:blip r:embed="rId2"/>
          <a:srcRect t="24572" b="15711"/>
          <a:stretch/>
        </p:blipFill>
        <p:spPr>
          <a:xfrm>
            <a:off x="6832693" y="430306"/>
            <a:ext cx="2257425" cy="2396565"/>
          </a:xfrm>
          <a:prstGeom prst="rect">
            <a:avLst/>
          </a:prstGeom>
        </p:spPr>
      </p:pic>
      <p:pic>
        <p:nvPicPr>
          <p:cNvPr id="7" name="图片 6">
            <a:extLst>
              <a:ext uri="{FF2B5EF4-FFF2-40B4-BE49-F238E27FC236}">
                <a16:creationId xmlns:a16="http://schemas.microsoft.com/office/drawing/2014/main" id="{DA811378-E9C8-4DC4-B624-AC02020960D5}"/>
              </a:ext>
            </a:extLst>
          </p:cNvPr>
          <p:cNvPicPr>
            <a:picLocks noChangeAspect="1"/>
          </p:cNvPicPr>
          <p:nvPr/>
        </p:nvPicPr>
        <p:blipFill rotWithShape="1">
          <a:blip r:embed="rId3"/>
          <a:srcRect t="54292" b="25403"/>
          <a:stretch/>
        </p:blipFill>
        <p:spPr>
          <a:xfrm>
            <a:off x="6832693" y="3077881"/>
            <a:ext cx="3857625" cy="1392519"/>
          </a:xfrm>
          <a:prstGeom prst="rect">
            <a:avLst/>
          </a:prstGeom>
        </p:spPr>
      </p:pic>
      <p:pic>
        <p:nvPicPr>
          <p:cNvPr id="9" name="图片 8">
            <a:extLst>
              <a:ext uri="{FF2B5EF4-FFF2-40B4-BE49-F238E27FC236}">
                <a16:creationId xmlns:a16="http://schemas.microsoft.com/office/drawing/2014/main" id="{C108150B-89BC-446A-A7BB-6C04DC0D684C}"/>
              </a:ext>
            </a:extLst>
          </p:cNvPr>
          <p:cNvPicPr>
            <a:picLocks noChangeAspect="1"/>
          </p:cNvPicPr>
          <p:nvPr/>
        </p:nvPicPr>
        <p:blipFill rotWithShape="1">
          <a:blip r:embed="rId4"/>
          <a:srcRect t="11976" b="78039"/>
          <a:stretch/>
        </p:blipFill>
        <p:spPr>
          <a:xfrm>
            <a:off x="6832692" y="4788398"/>
            <a:ext cx="3857625" cy="684804"/>
          </a:xfrm>
          <a:prstGeom prst="rect">
            <a:avLst/>
          </a:prstGeom>
        </p:spPr>
      </p:pic>
    </p:spTree>
    <p:extLst>
      <p:ext uri="{BB962C8B-B14F-4D97-AF65-F5344CB8AC3E}">
        <p14:creationId xmlns:p14="http://schemas.microsoft.com/office/powerpoint/2010/main" val="367544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C636539-0493-4AED-B7D6-50B6CD9D68DB}"/>
              </a:ext>
            </a:extLst>
          </p:cNvPr>
          <p:cNvSpPr>
            <a:spLocks noGrp="1"/>
          </p:cNvSpPr>
          <p:nvPr>
            <p:ph type="title"/>
          </p:nvPr>
        </p:nvSpPr>
        <p:spPr/>
        <p:txBody>
          <a:bodyPr/>
          <a:lstStyle/>
          <a:p>
            <a:r>
              <a:rPr lang="en-US" altLang="zh-CN" dirty="0"/>
              <a:t>2 Detail Of Application</a:t>
            </a:r>
            <a:endParaRPr lang="zh-CN" altLang="en-US" dirty="0"/>
          </a:p>
        </p:txBody>
      </p:sp>
      <p:sp>
        <p:nvSpPr>
          <p:cNvPr id="5" name="内容占位符 4">
            <a:extLst>
              <a:ext uri="{FF2B5EF4-FFF2-40B4-BE49-F238E27FC236}">
                <a16:creationId xmlns:a16="http://schemas.microsoft.com/office/drawing/2014/main" id="{99D207FB-E448-4BFD-A24B-748C7E940153}"/>
              </a:ext>
            </a:extLst>
          </p:cNvPr>
          <p:cNvSpPr>
            <a:spLocks noGrp="1"/>
          </p:cNvSpPr>
          <p:nvPr>
            <p:ph sz="half" idx="1"/>
          </p:nvPr>
        </p:nvSpPr>
        <p:spPr/>
        <p:txBody>
          <a:bodyPr>
            <a:normAutofit lnSpcReduction="10000"/>
          </a:bodyPr>
          <a:lstStyle/>
          <a:p>
            <a:pPr marL="0" indent="0">
              <a:buNone/>
            </a:pPr>
            <a:r>
              <a:rPr lang="en-US" altLang="zh-CN" dirty="0"/>
              <a:t>2.2 Main Classes of Application </a:t>
            </a:r>
          </a:p>
          <a:p>
            <a:r>
              <a:rPr lang="en-US" altLang="zh-CN" dirty="0"/>
              <a:t>Signup Activity </a:t>
            </a:r>
          </a:p>
          <a:p>
            <a:r>
              <a:rPr lang="en-US" altLang="zh-CN" dirty="0"/>
              <a:t>Login Activity </a:t>
            </a:r>
          </a:p>
          <a:p>
            <a:r>
              <a:rPr lang="en-US" altLang="zh-CN" dirty="0"/>
              <a:t>Main Activity(</a:t>
            </a:r>
            <a:r>
              <a:rPr lang="en-US" altLang="zh-CN" dirty="0" err="1"/>
              <a:t>AlarmReceiver</a:t>
            </a:r>
            <a:r>
              <a:rPr lang="en-US" altLang="zh-CN" dirty="0"/>
              <a:t>) </a:t>
            </a:r>
          </a:p>
          <a:p>
            <a:r>
              <a:rPr lang="en-US" altLang="zh-CN" dirty="0"/>
              <a:t>Check in Activity(</a:t>
            </a:r>
            <a:r>
              <a:rPr lang="en-US" altLang="zh-CN" dirty="0" err="1"/>
              <a:t>SpecialCalendar</a:t>
            </a:r>
            <a:r>
              <a:rPr lang="en-US" altLang="zh-CN" dirty="0"/>
              <a:t>, </a:t>
            </a:r>
            <a:r>
              <a:rPr lang="en-US" altLang="zh-CN" dirty="0" err="1"/>
              <a:t>SquareGridView</a:t>
            </a:r>
            <a:r>
              <a:rPr lang="en-US" altLang="zh-CN" dirty="0"/>
              <a:t>, </a:t>
            </a:r>
            <a:r>
              <a:rPr lang="en-US" altLang="zh-CN" dirty="0" err="1"/>
              <a:t>SquareRelativeLayout</a:t>
            </a:r>
            <a:r>
              <a:rPr lang="en-US" altLang="zh-CN" dirty="0"/>
              <a:t>, </a:t>
            </a:r>
            <a:r>
              <a:rPr lang="en-US" altLang="zh-CN" dirty="0" err="1"/>
              <a:t>CheckInAdapter</a:t>
            </a:r>
            <a:r>
              <a:rPr lang="en-US" altLang="zh-CN" dirty="0"/>
              <a:t>) </a:t>
            </a:r>
          </a:p>
          <a:p>
            <a:r>
              <a:rPr lang="en-US" altLang="zh-CN" dirty="0"/>
              <a:t>Mission Activity(</a:t>
            </a:r>
            <a:r>
              <a:rPr lang="en-US" altLang="zh-CN" dirty="0" err="1"/>
              <a:t>BackDialog,TimerDialog</a:t>
            </a:r>
            <a:r>
              <a:rPr lang="en-US" altLang="zh-CN" dirty="0"/>
              <a:t>) </a:t>
            </a:r>
          </a:p>
          <a:p>
            <a:r>
              <a:rPr lang="en-US" altLang="zh-CN" dirty="0"/>
              <a:t>Mission Result Activity(</a:t>
            </a:r>
            <a:r>
              <a:rPr lang="en-US" altLang="zh-CN" dirty="0" err="1"/>
              <a:t>MyProgressBar</a:t>
            </a:r>
            <a:r>
              <a:rPr lang="en-US" altLang="zh-CN" dirty="0"/>
              <a:t>) </a:t>
            </a:r>
          </a:p>
          <a:p>
            <a:r>
              <a:rPr lang="en-US" altLang="zh-CN" dirty="0"/>
              <a:t>Wrong Mode Activity</a:t>
            </a:r>
          </a:p>
          <a:p>
            <a:endParaRPr lang="zh-CN" altLang="en-US" dirty="0"/>
          </a:p>
        </p:txBody>
      </p:sp>
      <p:sp>
        <p:nvSpPr>
          <p:cNvPr id="6" name="内容占位符 5">
            <a:extLst>
              <a:ext uri="{FF2B5EF4-FFF2-40B4-BE49-F238E27FC236}">
                <a16:creationId xmlns:a16="http://schemas.microsoft.com/office/drawing/2014/main" id="{F33ADF70-E7B8-4EF8-B3A2-EF901E67D7AC}"/>
              </a:ext>
            </a:extLst>
          </p:cNvPr>
          <p:cNvSpPr>
            <a:spLocks noGrp="1"/>
          </p:cNvSpPr>
          <p:nvPr>
            <p:ph sz="half" idx="2"/>
          </p:nvPr>
        </p:nvSpPr>
        <p:spPr/>
        <p:txBody>
          <a:bodyPr>
            <a:normAutofit lnSpcReduction="10000"/>
          </a:bodyPr>
          <a:lstStyle/>
          <a:p>
            <a:r>
              <a:rPr lang="en-US" altLang="zh-CN" dirty="0"/>
              <a:t>Competition Start Activity</a:t>
            </a:r>
          </a:p>
          <a:p>
            <a:r>
              <a:rPr lang="en-US" altLang="zh-CN" dirty="0"/>
              <a:t>Competition Activity</a:t>
            </a:r>
          </a:p>
          <a:p>
            <a:r>
              <a:rPr lang="en-US" altLang="zh-CN" dirty="0"/>
              <a:t>Question Book Activity(</a:t>
            </a:r>
            <a:r>
              <a:rPr lang="en-US" altLang="zh-CN" dirty="0" err="1"/>
              <a:t>TabPagerAdapter</a:t>
            </a:r>
            <a:r>
              <a:rPr lang="en-US" altLang="zh-CN" dirty="0"/>
              <a:t>, </a:t>
            </a:r>
            <a:r>
              <a:rPr lang="en-US" altLang="zh-CN" dirty="0" err="1"/>
              <a:t>PagerFragment</a:t>
            </a:r>
            <a:r>
              <a:rPr lang="en-US" altLang="zh-CN" dirty="0"/>
              <a:t>)</a:t>
            </a:r>
          </a:p>
          <a:p>
            <a:r>
              <a:rPr lang="en-US" altLang="zh-CN" dirty="0"/>
              <a:t>Timer Activity</a:t>
            </a:r>
          </a:p>
          <a:p>
            <a:r>
              <a:rPr lang="en-US" altLang="zh-CN" dirty="0"/>
              <a:t>Achievement Activity</a:t>
            </a:r>
          </a:p>
          <a:p>
            <a:r>
              <a:rPr lang="en-US" altLang="zh-CN" dirty="0" err="1"/>
              <a:t>DatabaseCreator</a:t>
            </a:r>
            <a:r>
              <a:rPr lang="en-US" altLang="zh-CN" dirty="0"/>
              <a:t>(User, </a:t>
            </a:r>
            <a:r>
              <a:rPr lang="en-US" altLang="zh-CN" dirty="0" err="1"/>
              <a:t>UserDao</a:t>
            </a:r>
            <a:r>
              <a:rPr lang="en-US" altLang="zh-CN" dirty="0"/>
              <a:t>) </a:t>
            </a:r>
          </a:p>
          <a:p>
            <a:r>
              <a:rPr lang="en-US" altLang="zh-CN" dirty="0" err="1"/>
              <a:t>MySQLite</a:t>
            </a:r>
            <a:r>
              <a:rPr lang="en-US" altLang="zh-CN" dirty="0"/>
              <a:t>(Questions) </a:t>
            </a:r>
            <a:endParaRPr lang="zh-CN" altLang="en-US" dirty="0"/>
          </a:p>
          <a:p>
            <a:endParaRPr lang="zh-CN" altLang="en-US" dirty="0"/>
          </a:p>
        </p:txBody>
      </p:sp>
    </p:spTree>
    <p:extLst>
      <p:ext uri="{BB962C8B-B14F-4D97-AF65-F5344CB8AC3E}">
        <p14:creationId xmlns:p14="http://schemas.microsoft.com/office/powerpoint/2010/main" val="3997256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9CDBA9E-FA12-4BFB-9E38-BBFFB0325403}"/>
              </a:ext>
            </a:extLst>
          </p:cNvPr>
          <p:cNvSpPr>
            <a:spLocks noGrp="1"/>
          </p:cNvSpPr>
          <p:nvPr>
            <p:ph type="title"/>
          </p:nvPr>
        </p:nvSpPr>
        <p:spPr/>
        <p:txBody>
          <a:bodyPr/>
          <a:lstStyle/>
          <a:p>
            <a:r>
              <a:rPr lang="en-US" altLang="zh-CN" dirty="0"/>
              <a:t>Login and Sign Up Activity</a:t>
            </a:r>
            <a:endParaRPr lang="zh-CN" altLang="en-US" dirty="0"/>
          </a:p>
        </p:txBody>
      </p:sp>
      <p:pic>
        <p:nvPicPr>
          <p:cNvPr id="10" name="内容占位符 9">
            <a:extLst>
              <a:ext uri="{FF2B5EF4-FFF2-40B4-BE49-F238E27FC236}">
                <a16:creationId xmlns:a16="http://schemas.microsoft.com/office/drawing/2014/main" id="{3F3F8B6F-2468-43C0-AEC1-0BE14C5F76AE}"/>
              </a:ext>
            </a:extLst>
          </p:cNvPr>
          <p:cNvPicPr>
            <a:picLocks noGrp="1" noChangeAspect="1"/>
          </p:cNvPicPr>
          <p:nvPr>
            <p:ph sz="half" idx="1"/>
          </p:nvPr>
        </p:nvPicPr>
        <p:blipFill>
          <a:blip r:embed="rId2"/>
          <a:stretch>
            <a:fillRect/>
          </a:stretch>
        </p:blipFill>
        <p:spPr>
          <a:xfrm>
            <a:off x="2157264" y="2141538"/>
            <a:ext cx="2052934" cy="3649662"/>
          </a:xfrm>
        </p:spPr>
      </p:pic>
      <p:pic>
        <p:nvPicPr>
          <p:cNvPr id="12" name="内容占位符 11">
            <a:extLst>
              <a:ext uri="{FF2B5EF4-FFF2-40B4-BE49-F238E27FC236}">
                <a16:creationId xmlns:a16="http://schemas.microsoft.com/office/drawing/2014/main" id="{7666C72A-784F-4434-824A-3D2267B31B3D}"/>
              </a:ext>
            </a:extLst>
          </p:cNvPr>
          <p:cNvPicPr>
            <a:picLocks noGrp="1" noChangeAspect="1"/>
          </p:cNvPicPr>
          <p:nvPr>
            <p:ph sz="half" idx="2"/>
          </p:nvPr>
        </p:nvPicPr>
        <p:blipFill>
          <a:blip r:embed="rId3"/>
          <a:stretch>
            <a:fillRect/>
          </a:stretch>
        </p:blipFill>
        <p:spPr>
          <a:xfrm>
            <a:off x="7292827" y="2141538"/>
            <a:ext cx="2052934" cy="3649662"/>
          </a:xfrm>
        </p:spPr>
      </p:pic>
      <p:sp>
        <p:nvSpPr>
          <p:cNvPr id="13" name="矩形 12">
            <a:extLst>
              <a:ext uri="{FF2B5EF4-FFF2-40B4-BE49-F238E27FC236}">
                <a16:creationId xmlns:a16="http://schemas.microsoft.com/office/drawing/2014/main" id="{F86E1505-03FA-48DF-B9E0-9977CCF88907}"/>
              </a:ext>
            </a:extLst>
          </p:cNvPr>
          <p:cNvSpPr/>
          <p:nvPr/>
        </p:nvSpPr>
        <p:spPr>
          <a:xfrm>
            <a:off x="2232707" y="3220034"/>
            <a:ext cx="1929776" cy="84708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E385CE0-443A-40A4-947A-2825AC3FA7AD}"/>
              </a:ext>
            </a:extLst>
          </p:cNvPr>
          <p:cNvSpPr/>
          <p:nvPr/>
        </p:nvSpPr>
        <p:spPr>
          <a:xfrm>
            <a:off x="7354406" y="3220034"/>
            <a:ext cx="1929776" cy="112757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F004CC0A-6C3F-4174-8C2A-C65D5D4A0625}"/>
              </a:ext>
            </a:extLst>
          </p:cNvPr>
          <p:cNvCxnSpPr>
            <a:cxnSpLocks/>
            <a:stCxn id="13" idx="3"/>
          </p:cNvCxnSpPr>
          <p:nvPr/>
        </p:nvCxnSpPr>
        <p:spPr>
          <a:xfrm flipV="1">
            <a:off x="4162483" y="3643575"/>
            <a:ext cx="44317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25DC93B-455F-4B7F-ABF4-7D6E2EDA7EAD}"/>
              </a:ext>
            </a:extLst>
          </p:cNvPr>
          <p:cNvCxnSpPr>
            <a:cxnSpLocks/>
          </p:cNvCxnSpPr>
          <p:nvPr/>
        </p:nvCxnSpPr>
        <p:spPr>
          <a:xfrm flipH="1" flipV="1">
            <a:off x="6815926" y="3655731"/>
            <a:ext cx="53848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流程图: 可选过程 19">
            <a:extLst>
              <a:ext uri="{FF2B5EF4-FFF2-40B4-BE49-F238E27FC236}">
                <a16:creationId xmlns:a16="http://schemas.microsoft.com/office/drawing/2014/main" id="{1A39B779-E389-4694-9E94-75E144419A8A}"/>
              </a:ext>
            </a:extLst>
          </p:cNvPr>
          <p:cNvSpPr/>
          <p:nvPr/>
        </p:nvSpPr>
        <p:spPr>
          <a:xfrm>
            <a:off x="4715083" y="3197619"/>
            <a:ext cx="2039264" cy="81901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TextInputLayout</a:t>
            </a:r>
            <a:r>
              <a:rPr lang="en-US" altLang="zh-CN" dirty="0"/>
              <a:t> with </a:t>
            </a:r>
            <a:r>
              <a:rPr lang="en-US" altLang="zh-CN" dirty="0" err="1"/>
              <a:t>EditText</a:t>
            </a:r>
            <a:endParaRPr lang="zh-CN" altLang="en-US" dirty="0"/>
          </a:p>
        </p:txBody>
      </p:sp>
      <p:cxnSp>
        <p:nvCxnSpPr>
          <p:cNvPr id="23" name="直接箭头连接符 22">
            <a:extLst>
              <a:ext uri="{FF2B5EF4-FFF2-40B4-BE49-F238E27FC236}">
                <a16:creationId xmlns:a16="http://schemas.microsoft.com/office/drawing/2014/main" id="{7FD4E965-7AA3-4298-8A8D-33254B52448C}"/>
              </a:ext>
            </a:extLst>
          </p:cNvPr>
          <p:cNvCxnSpPr>
            <a:cxnSpLocks/>
          </p:cNvCxnSpPr>
          <p:nvPr/>
        </p:nvCxnSpPr>
        <p:spPr>
          <a:xfrm>
            <a:off x="3439752" y="4687938"/>
            <a:ext cx="279556" cy="3047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52747204-9907-404E-BEB7-760C2C8A0DA4}"/>
              </a:ext>
            </a:extLst>
          </p:cNvPr>
          <p:cNvCxnSpPr>
            <a:cxnSpLocks/>
          </p:cNvCxnSpPr>
          <p:nvPr/>
        </p:nvCxnSpPr>
        <p:spPr>
          <a:xfrm flipH="1">
            <a:off x="7477885" y="4992737"/>
            <a:ext cx="298161" cy="3197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流程图: 可选过程 27">
            <a:extLst>
              <a:ext uri="{FF2B5EF4-FFF2-40B4-BE49-F238E27FC236}">
                <a16:creationId xmlns:a16="http://schemas.microsoft.com/office/drawing/2014/main" id="{167981DE-4FEE-41D9-A58E-A777C0BCC80E}"/>
              </a:ext>
            </a:extLst>
          </p:cNvPr>
          <p:cNvSpPr/>
          <p:nvPr/>
        </p:nvSpPr>
        <p:spPr>
          <a:xfrm>
            <a:off x="3569245" y="5095125"/>
            <a:ext cx="1409900" cy="61902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Jump to Register</a:t>
            </a:r>
            <a:endParaRPr lang="zh-CN" altLang="en-US" dirty="0"/>
          </a:p>
        </p:txBody>
      </p:sp>
      <p:sp>
        <p:nvSpPr>
          <p:cNvPr id="29" name="流程图: 可选过程 28">
            <a:extLst>
              <a:ext uri="{FF2B5EF4-FFF2-40B4-BE49-F238E27FC236}">
                <a16:creationId xmlns:a16="http://schemas.microsoft.com/office/drawing/2014/main" id="{D38587E3-BBD2-425F-9ED1-F0CF85661C33}"/>
              </a:ext>
            </a:extLst>
          </p:cNvPr>
          <p:cNvSpPr/>
          <p:nvPr/>
        </p:nvSpPr>
        <p:spPr>
          <a:xfrm>
            <a:off x="6417667" y="5350446"/>
            <a:ext cx="1564137" cy="51135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Jump to Login</a:t>
            </a:r>
            <a:endParaRPr lang="zh-CN" altLang="en-US" dirty="0"/>
          </a:p>
        </p:txBody>
      </p:sp>
      <p:cxnSp>
        <p:nvCxnSpPr>
          <p:cNvPr id="30" name="直接箭头连接符 29">
            <a:extLst>
              <a:ext uri="{FF2B5EF4-FFF2-40B4-BE49-F238E27FC236}">
                <a16:creationId xmlns:a16="http://schemas.microsoft.com/office/drawing/2014/main" id="{1F032BC7-9077-4E33-8C78-58E7876C223C}"/>
              </a:ext>
            </a:extLst>
          </p:cNvPr>
          <p:cNvCxnSpPr>
            <a:cxnSpLocks/>
          </p:cNvCxnSpPr>
          <p:nvPr/>
        </p:nvCxnSpPr>
        <p:spPr>
          <a:xfrm flipH="1">
            <a:off x="1710994" y="4276323"/>
            <a:ext cx="581778" cy="1947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流程图: 可选过程 33">
            <a:extLst>
              <a:ext uri="{FF2B5EF4-FFF2-40B4-BE49-F238E27FC236}">
                <a16:creationId xmlns:a16="http://schemas.microsoft.com/office/drawing/2014/main" id="{0104A5C9-12FA-4A9C-BBE5-6551F12EA741}"/>
              </a:ext>
            </a:extLst>
          </p:cNvPr>
          <p:cNvSpPr/>
          <p:nvPr/>
        </p:nvSpPr>
        <p:spPr>
          <a:xfrm>
            <a:off x="182451" y="4508386"/>
            <a:ext cx="1719278" cy="115191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Check your Account and Jump to Main</a:t>
            </a:r>
            <a:r>
              <a:rPr lang="zh-CN" altLang="en-US" dirty="0"/>
              <a:t> </a:t>
            </a:r>
            <a:r>
              <a:rPr lang="en-US" altLang="zh-CN" dirty="0"/>
              <a:t>Menu</a:t>
            </a:r>
            <a:endParaRPr lang="zh-CN" altLang="en-US" dirty="0"/>
          </a:p>
        </p:txBody>
      </p:sp>
      <p:cxnSp>
        <p:nvCxnSpPr>
          <p:cNvPr id="35" name="直接箭头连接符 34">
            <a:extLst>
              <a:ext uri="{FF2B5EF4-FFF2-40B4-BE49-F238E27FC236}">
                <a16:creationId xmlns:a16="http://schemas.microsoft.com/office/drawing/2014/main" id="{0C9D0717-592C-4F8E-AD78-D25012D8A4EA}"/>
              </a:ext>
            </a:extLst>
          </p:cNvPr>
          <p:cNvCxnSpPr>
            <a:cxnSpLocks/>
          </p:cNvCxnSpPr>
          <p:nvPr/>
        </p:nvCxnSpPr>
        <p:spPr>
          <a:xfrm>
            <a:off x="9194489" y="4694784"/>
            <a:ext cx="510493" cy="1947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流程图: 可选过程 37">
            <a:extLst>
              <a:ext uri="{FF2B5EF4-FFF2-40B4-BE49-F238E27FC236}">
                <a16:creationId xmlns:a16="http://schemas.microsoft.com/office/drawing/2014/main" id="{D567D864-ECBE-48F8-8803-7916E8A72046}"/>
              </a:ext>
            </a:extLst>
          </p:cNvPr>
          <p:cNvSpPr/>
          <p:nvPr/>
        </p:nvSpPr>
        <p:spPr>
          <a:xfrm>
            <a:off x="9764952" y="4563164"/>
            <a:ext cx="1719278" cy="115191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Check your Input and Create your Account</a:t>
            </a:r>
            <a:endParaRPr lang="zh-CN" altLang="en-US" dirty="0"/>
          </a:p>
        </p:txBody>
      </p:sp>
    </p:spTree>
    <p:extLst>
      <p:ext uri="{BB962C8B-B14F-4D97-AF65-F5344CB8AC3E}">
        <p14:creationId xmlns:p14="http://schemas.microsoft.com/office/powerpoint/2010/main" val="176046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0" grpId="0" animBg="1"/>
      <p:bldP spid="28" grpId="0" animBg="1"/>
      <p:bldP spid="29" grpId="0" animBg="1"/>
      <p:bldP spid="34" grpId="0" animBg="1"/>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6A683-91A2-4DB8-9675-87DA624124A2}"/>
              </a:ext>
            </a:extLst>
          </p:cNvPr>
          <p:cNvSpPr>
            <a:spLocks noGrp="1"/>
          </p:cNvSpPr>
          <p:nvPr>
            <p:ph type="title"/>
          </p:nvPr>
        </p:nvSpPr>
        <p:spPr>
          <a:xfrm>
            <a:off x="685801" y="609600"/>
            <a:ext cx="6736975" cy="1456267"/>
          </a:xfrm>
        </p:spPr>
        <p:txBody>
          <a:bodyPr/>
          <a:lstStyle/>
          <a:p>
            <a:r>
              <a:rPr lang="en-US" altLang="zh-CN" dirty="0"/>
              <a:t>Login and Sign Up Activity</a:t>
            </a:r>
            <a:endParaRPr lang="zh-CN" altLang="en-US" dirty="0"/>
          </a:p>
        </p:txBody>
      </p:sp>
      <p:sp>
        <p:nvSpPr>
          <p:cNvPr id="4" name="内容占位符 3">
            <a:extLst>
              <a:ext uri="{FF2B5EF4-FFF2-40B4-BE49-F238E27FC236}">
                <a16:creationId xmlns:a16="http://schemas.microsoft.com/office/drawing/2014/main" id="{BC9BF0F8-6FA1-4799-812A-580E288F9CD4}"/>
              </a:ext>
            </a:extLst>
          </p:cNvPr>
          <p:cNvSpPr>
            <a:spLocks noGrp="1"/>
          </p:cNvSpPr>
          <p:nvPr>
            <p:ph sz="half" idx="2"/>
          </p:nvPr>
        </p:nvSpPr>
        <p:spPr>
          <a:xfrm>
            <a:off x="685801" y="2220758"/>
            <a:ext cx="4995332" cy="3649133"/>
          </a:xfrm>
        </p:spPr>
        <p:txBody>
          <a:bodyPr/>
          <a:lstStyle/>
          <a:p>
            <a:r>
              <a:rPr lang="en-US" altLang="zh-CN" dirty="0"/>
              <a:t>Data(stored in Local Room Database)</a:t>
            </a:r>
          </a:p>
          <a:p>
            <a:pPr marL="0" indent="0">
              <a:buNone/>
            </a:pPr>
            <a:r>
              <a:rPr lang="en-US" altLang="zh-CN" dirty="0"/>
              <a:t>User Object: </a:t>
            </a:r>
          </a:p>
          <a:p>
            <a:pPr marL="0" indent="0">
              <a:buNone/>
            </a:pPr>
            <a:r>
              <a:rPr lang="en-US" altLang="zh-CN" dirty="0"/>
              <a:t>	username(primary key, must be unique)</a:t>
            </a:r>
          </a:p>
          <a:p>
            <a:pPr marL="0" indent="0">
              <a:buNone/>
            </a:pPr>
            <a:r>
              <a:rPr lang="en-US" altLang="zh-CN" dirty="0"/>
              <a:t>	points</a:t>
            </a:r>
          </a:p>
          <a:p>
            <a:pPr marL="0" indent="0">
              <a:buNone/>
            </a:pPr>
            <a:r>
              <a:rPr lang="en-US" altLang="zh-CN" dirty="0"/>
              <a:t>	password</a:t>
            </a:r>
          </a:p>
          <a:p>
            <a:pPr marL="0" indent="0">
              <a:buNone/>
            </a:pPr>
            <a:r>
              <a:rPr lang="en-US" altLang="zh-CN" dirty="0"/>
              <a:t>	continuous daily attendance days</a:t>
            </a:r>
          </a:p>
          <a:p>
            <a:pPr marL="0" indent="0">
              <a:buNone/>
            </a:pPr>
            <a:r>
              <a:rPr lang="en-US" altLang="zh-CN" dirty="0"/>
              <a:t>	last clock time</a:t>
            </a:r>
            <a:endParaRPr lang="zh-CN" altLang="en-US" dirty="0"/>
          </a:p>
        </p:txBody>
      </p:sp>
      <p:pic>
        <p:nvPicPr>
          <p:cNvPr id="7" name="图片 6">
            <a:extLst>
              <a:ext uri="{FF2B5EF4-FFF2-40B4-BE49-F238E27FC236}">
                <a16:creationId xmlns:a16="http://schemas.microsoft.com/office/drawing/2014/main" id="{CEA6A575-65DC-4D7B-9F1E-5EC2794CA641}"/>
              </a:ext>
            </a:extLst>
          </p:cNvPr>
          <p:cNvPicPr>
            <a:picLocks noChangeAspect="1"/>
          </p:cNvPicPr>
          <p:nvPr/>
        </p:nvPicPr>
        <p:blipFill>
          <a:blip r:embed="rId2"/>
          <a:stretch>
            <a:fillRect/>
          </a:stretch>
        </p:blipFill>
        <p:spPr>
          <a:xfrm>
            <a:off x="5812027" y="2143312"/>
            <a:ext cx="6152865" cy="3804024"/>
          </a:xfrm>
          <a:prstGeom prst="rect">
            <a:avLst/>
          </a:prstGeom>
        </p:spPr>
      </p:pic>
    </p:spTree>
    <p:extLst>
      <p:ext uri="{BB962C8B-B14F-4D97-AF65-F5344CB8AC3E}">
        <p14:creationId xmlns:p14="http://schemas.microsoft.com/office/powerpoint/2010/main" val="27538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8171B01-9BA6-4375-90F3-83533D7865C7}"/>
              </a:ext>
            </a:extLst>
          </p:cNvPr>
          <p:cNvPicPr>
            <a:picLocks noChangeAspect="1"/>
          </p:cNvPicPr>
          <p:nvPr/>
        </p:nvPicPr>
        <p:blipFill>
          <a:blip r:embed="rId2"/>
          <a:stretch>
            <a:fillRect/>
          </a:stretch>
        </p:blipFill>
        <p:spPr>
          <a:xfrm>
            <a:off x="204684" y="680570"/>
            <a:ext cx="7340243" cy="4435289"/>
          </a:xfrm>
          <a:prstGeom prst="rect">
            <a:avLst/>
          </a:prstGeom>
        </p:spPr>
      </p:pic>
      <p:pic>
        <p:nvPicPr>
          <p:cNvPr id="4" name="图片 3">
            <a:extLst>
              <a:ext uri="{FF2B5EF4-FFF2-40B4-BE49-F238E27FC236}">
                <a16:creationId xmlns:a16="http://schemas.microsoft.com/office/drawing/2014/main" id="{AAD7351F-843E-4353-92E6-5BE8973C21B2}"/>
              </a:ext>
            </a:extLst>
          </p:cNvPr>
          <p:cNvPicPr>
            <a:picLocks noChangeAspect="1"/>
          </p:cNvPicPr>
          <p:nvPr/>
        </p:nvPicPr>
        <p:blipFill>
          <a:blip r:embed="rId3"/>
          <a:stretch>
            <a:fillRect/>
          </a:stretch>
        </p:blipFill>
        <p:spPr>
          <a:xfrm>
            <a:off x="8504419" y="124757"/>
            <a:ext cx="3131769" cy="4571952"/>
          </a:xfrm>
          <a:prstGeom prst="rect">
            <a:avLst/>
          </a:prstGeom>
        </p:spPr>
      </p:pic>
      <p:pic>
        <p:nvPicPr>
          <p:cNvPr id="6" name="图片 5">
            <a:extLst>
              <a:ext uri="{FF2B5EF4-FFF2-40B4-BE49-F238E27FC236}">
                <a16:creationId xmlns:a16="http://schemas.microsoft.com/office/drawing/2014/main" id="{78CB0CE4-AB96-4AB4-A0C5-5AE5B0F8AE1D}"/>
              </a:ext>
            </a:extLst>
          </p:cNvPr>
          <p:cNvPicPr>
            <a:picLocks noChangeAspect="1"/>
          </p:cNvPicPr>
          <p:nvPr/>
        </p:nvPicPr>
        <p:blipFill>
          <a:blip r:embed="rId4"/>
          <a:stretch>
            <a:fillRect/>
          </a:stretch>
        </p:blipFill>
        <p:spPr>
          <a:xfrm>
            <a:off x="8504418" y="4696709"/>
            <a:ext cx="3131769" cy="1180928"/>
          </a:xfrm>
          <a:prstGeom prst="rect">
            <a:avLst/>
          </a:prstGeom>
        </p:spPr>
      </p:pic>
    </p:spTree>
    <p:extLst>
      <p:ext uri="{BB962C8B-B14F-4D97-AF65-F5344CB8AC3E}">
        <p14:creationId xmlns:p14="http://schemas.microsoft.com/office/powerpoint/2010/main" val="24620718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10845B-7F19-4A9A-BEE4-BEF0501E1A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5274BF-C111-4B7A-8D90-F7666D37C131}">
  <ds:schemaRefs>
    <ds:schemaRef ds:uri="http://schemas.microsoft.com/office/2006/metadata/properties"/>
    <ds:schemaRef ds:uri="http://purl.org/dc/dcmitype/"/>
    <ds:schemaRef ds:uri="http://schemas.microsoft.com/office/2006/documentManagement/types"/>
    <ds:schemaRef ds:uri="http://purl.org/dc/elements/1.1/"/>
    <ds:schemaRef ds:uri="http://www.w3.org/XML/1998/namespace"/>
    <ds:schemaRef ds:uri="16c05727-aa75-4e4a-9b5f-8a80a1165891"/>
    <ds:schemaRef ds:uri="http://purl.org/dc/terms/"/>
    <ds:schemaRef ds:uri="http://schemas.microsoft.com/office/infopath/2007/PartnerControls"/>
    <ds:schemaRef ds:uri="http://schemas.openxmlformats.org/package/2006/metadata/core-properties"/>
    <ds:schemaRef ds:uri="71af3243-3dd4-4a8d-8c0d-dd76da1f02a5"/>
  </ds:schemaRefs>
</ds:datastoreItem>
</file>

<file path=customXml/itemProps3.xml><?xml version="1.0" encoding="utf-8"?>
<ds:datastoreItem xmlns:ds="http://schemas.openxmlformats.org/officeDocument/2006/customXml" ds:itemID="{E0F1DF1E-36E3-406C-8CF7-DB13BB64708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未来天体设计</Template>
  <TotalTime>0</TotalTime>
  <Words>1290</Words>
  <Application>Microsoft Office PowerPoint</Application>
  <PresentationFormat>宽屏</PresentationFormat>
  <Paragraphs>223</Paragraphs>
  <Slides>43</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43</vt:i4>
      </vt:variant>
    </vt:vector>
  </HeadingPairs>
  <TitlesOfParts>
    <vt:vector size="51" baseType="lpstr">
      <vt:lpstr>Microsoft JhengHei UI Light</vt:lpstr>
      <vt:lpstr>Microsoft YaHei UI</vt:lpstr>
      <vt:lpstr>Microsoft YaHei UI Light</vt:lpstr>
      <vt:lpstr>Arial</vt:lpstr>
      <vt:lpstr>Calibri</vt:lpstr>
      <vt:lpstr>Impact</vt:lpstr>
      <vt:lpstr>Lucida Console</vt:lpstr>
      <vt:lpstr>天体</vt:lpstr>
      <vt:lpstr>Application  “Easy Learn”</vt:lpstr>
      <vt:lpstr>Content</vt:lpstr>
      <vt:lpstr>1 Introduction</vt:lpstr>
      <vt:lpstr>1 Introduction</vt:lpstr>
      <vt:lpstr>2 Detail of Application</vt:lpstr>
      <vt:lpstr>2 Detail Of Application</vt:lpstr>
      <vt:lpstr>Login and Sign Up Activity</vt:lpstr>
      <vt:lpstr>Login and Sign Up Activity</vt:lpstr>
      <vt:lpstr>PowerPoint 演示文稿</vt:lpstr>
      <vt:lpstr>PowerPoint 演示文稿</vt:lpstr>
      <vt:lpstr>PowerPoint 演示文稿</vt:lpstr>
      <vt:lpstr>PowerPoint 演示文稿</vt:lpstr>
      <vt:lpstr>Main Activity</vt:lpstr>
      <vt:lpstr>PowerPoint 演示文稿</vt:lpstr>
      <vt:lpstr>PowerPoint 演示文稿</vt:lpstr>
      <vt:lpstr>Daily Attendance</vt:lpstr>
      <vt:lpstr>PowerPoint 演示文稿</vt:lpstr>
      <vt:lpstr>PowerPoint 演示文稿</vt:lpstr>
      <vt:lpstr>PowerPoint 演示文稿</vt:lpstr>
      <vt:lpstr>PowerPoint 演示文稿</vt:lpstr>
      <vt:lpstr>Mission Activity</vt:lpstr>
      <vt:lpstr>PowerPoint 演示文稿</vt:lpstr>
      <vt:lpstr>PowerPoint 演示文稿</vt:lpstr>
      <vt:lpstr>PowerPoint 演示文稿</vt:lpstr>
      <vt:lpstr>PowerPoint 演示文稿</vt:lpstr>
      <vt:lpstr>PowerPoint 演示文稿</vt:lpstr>
      <vt:lpstr>Mission Activity</vt:lpstr>
      <vt:lpstr>Mission Result Activity</vt:lpstr>
      <vt:lpstr>PowerPoint 演示文稿</vt:lpstr>
      <vt:lpstr>PowerPoint 演示文稿</vt:lpstr>
      <vt:lpstr>PowerPoint 演示文稿</vt:lpstr>
      <vt:lpstr>Wrong Mode Activity</vt:lpstr>
      <vt:lpstr>Question Book Activity</vt:lpstr>
      <vt:lpstr>PowerPoint 演示文稿</vt:lpstr>
      <vt:lpstr>PowerPoint 演示文稿</vt:lpstr>
      <vt:lpstr>PowerPoint 演示文稿</vt:lpstr>
      <vt:lpstr>Timer Activity(A Simple Pomodoro)</vt:lpstr>
      <vt:lpstr>PowerPoint 演示文稿</vt:lpstr>
      <vt:lpstr>Competition Start Activity</vt:lpstr>
      <vt:lpstr>Competition Activity</vt:lpstr>
      <vt:lpstr>Achievements Activity</vt:lpstr>
      <vt:lpstr>Summary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2020-05-02T13:43:25Z</dcterms:created>
  <dcterms:modified xsi:type="dcterms:W3CDTF">2020-05-04T12:53:27Z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